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72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</p:sldIdLst>
  <p:sldSz cx="6858000" cy="12192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browse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90AABF4F-36CD-49F9-A2AA-53969C3718A7}" v="24" dt="2020-04-30T11:36:46.065"/>
  </p1510:revLst>
</p1510:revInfo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4995" autoAdjust="0"/>
    <p:restoredTop sz="94660"/>
  </p:normalViewPr>
  <p:slideViewPr>
    <p:cSldViewPr snapToGrid="0">
      <p:cViewPr varScale="1">
        <p:scale>
          <a:sx n="45" d="100"/>
          <a:sy n="45" d="100"/>
        </p:scale>
        <p:origin x="2244" y="64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presProps" Target="presProps.xml"/><Relationship Id="rId10" Type="http://schemas.openxmlformats.org/officeDocument/2006/relationships/slide" Target="slides/slide9.xml"/><Relationship Id="rId19" Type="http://schemas.microsoft.com/office/2015/10/relationships/revisionInfo" Target="revisionInfo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514350" y="1995312"/>
            <a:ext cx="5829300" cy="4244622"/>
          </a:xfrm>
        </p:spPr>
        <p:txBody>
          <a:bodyPr anchor="b"/>
          <a:lstStyle>
            <a:lvl1pPr algn="ctr">
              <a:defRPr sz="45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857250" y="6403623"/>
            <a:ext cx="5143500" cy="2943577"/>
          </a:xfrm>
        </p:spPr>
        <p:txBody>
          <a:bodyPr/>
          <a:lstStyle>
            <a:lvl1pPr marL="0" indent="0" algn="ctr">
              <a:buNone/>
              <a:defRPr sz="1800"/>
            </a:lvl1pPr>
            <a:lvl2pPr marL="342900" indent="0" algn="ctr">
              <a:buNone/>
              <a:defRPr sz="1500"/>
            </a:lvl2pPr>
            <a:lvl3pPr marL="685800" indent="0" algn="ctr">
              <a:buNone/>
              <a:defRPr sz="1350"/>
            </a:lvl3pPr>
            <a:lvl4pPr marL="1028700" indent="0" algn="ctr">
              <a:buNone/>
              <a:defRPr sz="1200"/>
            </a:lvl4pPr>
            <a:lvl5pPr marL="1371600" indent="0" algn="ctr">
              <a:buNone/>
              <a:defRPr sz="1200"/>
            </a:lvl5pPr>
            <a:lvl6pPr marL="1714500" indent="0" algn="ctr">
              <a:buNone/>
              <a:defRPr sz="1200"/>
            </a:lvl6pPr>
            <a:lvl7pPr marL="2057400" indent="0" algn="ctr">
              <a:buNone/>
              <a:defRPr sz="1200"/>
            </a:lvl7pPr>
            <a:lvl8pPr marL="2400300" indent="0" algn="ctr">
              <a:buNone/>
              <a:defRPr sz="1200"/>
            </a:lvl8pPr>
            <a:lvl9pPr marL="2743200" indent="0" algn="ctr">
              <a:buNone/>
              <a:defRPr sz="1200"/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608B0F1-477C-4BEB-AA07-342526902222}" type="datetimeFigureOut">
              <a:rPr lang="en-GB" smtClean="0"/>
              <a:t>30/04/2020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51642F6-B802-4889-A004-2EE6BEFDF5AD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28811625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608B0F1-477C-4BEB-AA07-342526902222}" type="datetimeFigureOut">
              <a:rPr lang="en-GB" smtClean="0"/>
              <a:t>30/04/2020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51642F6-B802-4889-A004-2EE6BEFDF5AD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66865425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67916" y="3039537"/>
            <a:ext cx="5915025" cy="5071532"/>
          </a:xfrm>
        </p:spPr>
        <p:txBody>
          <a:bodyPr anchor="b"/>
          <a:lstStyle>
            <a:lvl1pPr>
              <a:defRPr sz="45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67916" y="8159048"/>
            <a:ext cx="5915025" cy="2666999"/>
          </a:xfrm>
        </p:spPr>
        <p:txBody>
          <a:bodyPr/>
          <a:lstStyle>
            <a:lvl1pPr marL="0" indent="0">
              <a:buNone/>
              <a:defRPr sz="1800">
                <a:solidFill>
                  <a:schemeClr val="tx1"/>
                </a:solidFill>
              </a:defRPr>
            </a:lvl1pPr>
            <a:lvl2pPr marL="34290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608B0F1-477C-4BEB-AA07-342526902222}" type="datetimeFigureOut">
              <a:rPr lang="en-GB" smtClean="0"/>
              <a:t>30/04/2020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51642F6-B802-4889-A004-2EE6BEFDF5AD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083874700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71488" y="3245556"/>
            <a:ext cx="2914650" cy="7735712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3471863" y="3245556"/>
            <a:ext cx="2914650" cy="7735712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608B0F1-477C-4BEB-AA07-342526902222}" type="datetimeFigureOut">
              <a:rPr lang="en-GB" smtClean="0"/>
              <a:t>30/04/2020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51642F6-B802-4889-A004-2EE6BEFDF5AD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947717800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72381" y="649114"/>
            <a:ext cx="5915025" cy="2356556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72381" y="2988734"/>
            <a:ext cx="2901255" cy="146473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72381" y="4453467"/>
            <a:ext cx="2901255" cy="6550379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3471863" y="2988734"/>
            <a:ext cx="2915543" cy="146473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3471863" y="4453467"/>
            <a:ext cx="2915543" cy="6550379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608B0F1-477C-4BEB-AA07-342526902222}" type="datetimeFigureOut">
              <a:rPr lang="en-GB" smtClean="0"/>
              <a:t>30/04/2020</a:t>
            </a:fld>
            <a:endParaRPr lang="en-GB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51642F6-B802-4889-A004-2EE6BEFDF5AD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21411956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608B0F1-477C-4BEB-AA07-342526902222}" type="datetimeFigureOut">
              <a:rPr lang="en-GB" smtClean="0"/>
              <a:t>30/04/2020</a:t>
            </a:fld>
            <a:endParaRPr lang="en-GB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51642F6-B802-4889-A004-2EE6BEFDF5AD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576341428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608B0F1-477C-4BEB-AA07-342526902222}" type="datetimeFigureOut">
              <a:rPr lang="en-GB" smtClean="0"/>
              <a:t>30/04/2020</a:t>
            </a:fld>
            <a:endParaRPr lang="en-GB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51642F6-B802-4889-A004-2EE6BEFDF5AD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540727806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72381" y="812800"/>
            <a:ext cx="2211884" cy="2844800"/>
          </a:xfrm>
        </p:spPr>
        <p:txBody>
          <a:bodyPr anchor="b"/>
          <a:lstStyle>
            <a:lvl1pPr>
              <a:defRPr sz="24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915543" y="1755425"/>
            <a:ext cx="3471863" cy="8664222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72381" y="3657600"/>
            <a:ext cx="2211884" cy="6776156"/>
          </a:xfrm>
        </p:spPr>
        <p:txBody>
          <a:bodyPr/>
          <a:lstStyle>
            <a:lvl1pPr marL="0" indent="0">
              <a:buNone/>
              <a:defRPr sz="1200"/>
            </a:lvl1pPr>
            <a:lvl2pPr marL="342900" indent="0">
              <a:buNone/>
              <a:defRPr sz="1050"/>
            </a:lvl2pPr>
            <a:lvl3pPr marL="685800" indent="0">
              <a:buNone/>
              <a:defRPr sz="900"/>
            </a:lvl3pPr>
            <a:lvl4pPr marL="1028700" indent="0">
              <a:buNone/>
              <a:defRPr sz="750"/>
            </a:lvl4pPr>
            <a:lvl5pPr marL="1371600" indent="0">
              <a:buNone/>
              <a:defRPr sz="750"/>
            </a:lvl5pPr>
            <a:lvl6pPr marL="1714500" indent="0">
              <a:buNone/>
              <a:defRPr sz="750"/>
            </a:lvl6pPr>
            <a:lvl7pPr marL="2057400" indent="0">
              <a:buNone/>
              <a:defRPr sz="750"/>
            </a:lvl7pPr>
            <a:lvl8pPr marL="2400300" indent="0">
              <a:buNone/>
              <a:defRPr sz="750"/>
            </a:lvl8pPr>
            <a:lvl9pPr marL="2743200" indent="0">
              <a:buNone/>
              <a:defRPr sz="75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608B0F1-477C-4BEB-AA07-342526902222}" type="datetimeFigureOut">
              <a:rPr lang="en-GB" smtClean="0"/>
              <a:t>30/04/2020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51642F6-B802-4889-A004-2EE6BEFDF5AD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692428083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72381" y="812800"/>
            <a:ext cx="2211884" cy="2844800"/>
          </a:xfrm>
        </p:spPr>
        <p:txBody>
          <a:bodyPr anchor="b"/>
          <a:lstStyle>
            <a:lvl1pPr>
              <a:defRPr sz="24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2915543" y="1755425"/>
            <a:ext cx="3471863" cy="8664222"/>
          </a:xfrm>
        </p:spPr>
        <p:txBody>
          <a:bodyPr anchor="t"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72381" y="3657600"/>
            <a:ext cx="2211884" cy="6776156"/>
          </a:xfrm>
        </p:spPr>
        <p:txBody>
          <a:bodyPr/>
          <a:lstStyle>
            <a:lvl1pPr marL="0" indent="0">
              <a:buNone/>
              <a:defRPr sz="1200"/>
            </a:lvl1pPr>
            <a:lvl2pPr marL="342900" indent="0">
              <a:buNone/>
              <a:defRPr sz="1050"/>
            </a:lvl2pPr>
            <a:lvl3pPr marL="685800" indent="0">
              <a:buNone/>
              <a:defRPr sz="900"/>
            </a:lvl3pPr>
            <a:lvl4pPr marL="1028700" indent="0">
              <a:buNone/>
              <a:defRPr sz="750"/>
            </a:lvl4pPr>
            <a:lvl5pPr marL="1371600" indent="0">
              <a:buNone/>
              <a:defRPr sz="750"/>
            </a:lvl5pPr>
            <a:lvl6pPr marL="1714500" indent="0">
              <a:buNone/>
              <a:defRPr sz="750"/>
            </a:lvl6pPr>
            <a:lvl7pPr marL="2057400" indent="0">
              <a:buNone/>
              <a:defRPr sz="750"/>
            </a:lvl7pPr>
            <a:lvl8pPr marL="2400300" indent="0">
              <a:buNone/>
              <a:defRPr sz="750"/>
            </a:lvl8pPr>
            <a:lvl9pPr marL="2743200" indent="0">
              <a:buNone/>
              <a:defRPr sz="75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608B0F1-477C-4BEB-AA07-342526902222}" type="datetimeFigureOut">
              <a:rPr lang="en-GB" smtClean="0"/>
              <a:t>30/04/2020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51642F6-B802-4889-A004-2EE6BEFDF5AD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116423375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608B0F1-477C-4BEB-AA07-342526902222}" type="datetimeFigureOut">
              <a:rPr lang="en-GB" smtClean="0"/>
              <a:t>30/04/2020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51642F6-B802-4889-A004-2EE6BEFDF5AD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470041141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4907757" y="649111"/>
            <a:ext cx="1478756" cy="10332156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71488" y="649111"/>
            <a:ext cx="4350544" cy="10332156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608B0F1-477C-4BEB-AA07-342526902222}" type="datetimeFigureOut">
              <a:rPr lang="en-GB" smtClean="0"/>
              <a:t>30/04/2020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51642F6-B802-4889-A004-2EE6BEFDF5AD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913392872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71488" y="649114"/>
            <a:ext cx="5915025" cy="2356556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71488" y="3245556"/>
            <a:ext cx="5915025" cy="7735712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71488" y="11300181"/>
            <a:ext cx="1543050" cy="649111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0608B0F1-477C-4BEB-AA07-342526902222}" type="datetimeFigureOut">
              <a:rPr lang="en-GB" smtClean="0"/>
              <a:t>30/04/2020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2271713" y="11300181"/>
            <a:ext cx="2314575" cy="649111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4843463" y="11300181"/>
            <a:ext cx="1543050" cy="649111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251642F6-B802-4889-A004-2EE6BEFDF5AD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777272612"/>
      </p:ext>
    </p:extLst>
  </p:cSld>
  <p:clrMap bg1="dk1" tx1="lt1" bg2="dk2" tx2="lt2" accent1="accent1" accent2="accent2" accent3="accent3" accent4="accent4" accent5="accent5" accent6="accent6" hlink="hlink" folHlink="folHlink"/>
  <p:sldLayoutIdLst>
    <p:sldLayoutId id="2147483673" r:id="rId1"/>
    <p:sldLayoutId id="2147483674" r:id="rId2"/>
    <p:sldLayoutId id="2147483675" r:id="rId3"/>
    <p:sldLayoutId id="2147483676" r:id="rId4"/>
    <p:sldLayoutId id="2147483677" r:id="rId5"/>
    <p:sldLayoutId id="2147483678" r:id="rId6"/>
    <p:sldLayoutId id="2147483679" r:id="rId7"/>
    <p:sldLayoutId id="2147483680" r:id="rId8"/>
    <p:sldLayoutId id="2147483681" r:id="rId9"/>
    <p:sldLayoutId id="2147483682" r:id="rId10"/>
    <p:sldLayoutId id="2147483683" r:id="rId11"/>
  </p:sldLayoutIdLst>
  <p:txStyles>
    <p:titleStyle>
      <a:lvl1pPr algn="l" defTabSz="685800" rtl="0" eaLnBrk="1" latinLnBrk="0" hangingPunct="1">
        <a:lnSpc>
          <a:spcPct val="90000"/>
        </a:lnSpc>
        <a:spcBef>
          <a:spcPct val="0"/>
        </a:spcBef>
        <a:buNone/>
        <a:defRPr sz="33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171450" indent="-171450" algn="l" defTabSz="685800" rtl="0" eaLnBrk="1" latinLnBrk="0" hangingPunct="1">
        <a:lnSpc>
          <a:spcPct val="90000"/>
        </a:lnSpc>
        <a:spcBef>
          <a:spcPts val="750"/>
        </a:spcBef>
        <a:buFont typeface="Arial" panose="020B0604020202020204" pitchFamily="34" charset="0"/>
        <a:buChar char="•"/>
        <a:defRPr sz="2100" kern="1200">
          <a:solidFill>
            <a:schemeClr val="tx1"/>
          </a:solidFill>
          <a:latin typeface="+mn-lt"/>
          <a:ea typeface="+mn-ea"/>
          <a:cs typeface="+mn-cs"/>
        </a:defRPr>
      </a:lvl1pPr>
      <a:lvl2pPr marL="5143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>
            <a:extLst>
              <a:ext uri="{FF2B5EF4-FFF2-40B4-BE49-F238E27FC236}">
                <a16:creationId xmlns:a16="http://schemas.microsoft.com/office/drawing/2014/main" id="{2F49129C-252D-44E7-89B6-43CC1954265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85762" y="1680536"/>
            <a:ext cx="5015971" cy="3805864"/>
          </a:xfrm>
        </p:spPr>
        <p:txBody>
          <a:bodyPr>
            <a:noAutofit/>
          </a:bodyPr>
          <a:lstStyle/>
          <a:p>
            <a:r>
              <a:rPr lang="en-US" sz="3600" dirty="0">
                <a:sym typeface="Wingdings" panose="05000000000000000000" pitchFamily="2" charset="2"/>
              </a:rPr>
              <a:t></a:t>
            </a:r>
            <a:r>
              <a:rPr lang="en-US" sz="3600" dirty="0">
                <a:latin typeface="Gill Sans MT" panose="020B0502020104020203" pitchFamily="34" charset="0"/>
              </a:rPr>
              <a:t>In the name of the Father,</a:t>
            </a:r>
            <a:br>
              <a:rPr lang="en-GB" sz="2000" dirty="0">
                <a:latin typeface="Gill Sans MT" panose="020B0502020104020203" pitchFamily="34" charset="0"/>
              </a:rPr>
            </a:br>
            <a:r>
              <a:rPr lang="en-US" sz="3600" dirty="0">
                <a:latin typeface="Gill Sans MT" panose="020B0502020104020203" pitchFamily="34" charset="0"/>
              </a:rPr>
              <a:t>and of the Son,</a:t>
            </a:r>
            <a:br>
              <a:rPr lang="en-GB" sz="3600" dirty="0">
                <a:latin typeface="Gill Sans MT" panose="020B0502020104020203" pitchFamily="34" charset="0"/>
              </a:rPr>
            </a:br>
            <a:r>
              <a:rPr lang="en-US" sz="3600" dirty="0">
                <a:latin typeface="Gill Sans MT" panose="020B0502020104020203" pitchFamily="34" charset="0"/>
              </a:rPr>
              <a:t>and of the Holy Spirit.</a:t>
            </a:r>
            <a:br>
              <a:rPr lang="en-GB" sz="3600" dirty="0">
                <a:latin typeface="Gill Sans MT" panose="020B0502020104020203" pitchFamily="34" charset="0"/>
              </a:rPr>
            </a:br>
            <a:r>
              <a:rPr lang="en-US" sz="3600" b="1" dirty="0">
                <a:solidFill>
                  <a:srgbClr val="FFFF00"/>
                </a:solidFill>
                <a:latin typeface="Gill Sans MT" panose="020B0502020104020203" pitchFamily="34" charset="0"/>
              </a:rPr>
              <a:t>Amen.</a:t>
            </a:r>
            <a:br>
              <a:rPr lang="en-GB" sz="3600" dirty="0">
                <a:latin typeface="Gill Sans MT" panose="020B0502020104020203" pitchFamily="34" charset="0"/>
              </a:rPr>
            </a:br>
            <a:r>
              <a:rPr lang="en-US" sz="3600" dirty="0">
                <a:latin typeface="Gill Sans MT" panose="020B0502020104020203" pitchFamily="34" charset="0"/>
              </a:rPr>
              <a:t> </a:t>
            </a:r>
            <a:br>
              <a:rPr lang="en-GB" sz="3600" dirty="0">
                <a:latin typeface="Gill Sans MT" panose="020B0502020104020203" pitchFamily="34" charset="0"/>
              </a:rPr>
            </a:br>
            <a:r>
              <a:rPr lang="en-US" sz="3600" dirty="0">
                <a:latin typeface="Gill Sans MT" panose="020B0502020104020203" pitchFamily="34" charset="0"/>
              </a:rPr>
              <a:t>The Lord be with you</a:t>
            </a:r>
            <a:br>
              <a:rPr lang="en-GB" sz="3600" dirty="0">
                <a:latin typeface="Gill Sans MT" panose="020B0502020104020203" pitchFamily="34" charset="0"/>
              </a:rPr>
            </a:br>
            <a:r>
              <a:rPr lang="en-US" sz="3600" b="1" dirty="0">
                <a:solidFill>
                  <a:srgbClr val="FFFF00"/>
                </a:solidFill>
                <a:latin typeface="Gill Sans MT" panose="020B0502020104020203" pitchFamily="34" charset="0"/>
              </a:rPr>
              <a:t>and also with you.</a:t>
            </a:r>
            <a:br>
              <a:rPr lang="en-GB" sz="3600" dirty="0"/>
            </a:br>
            <a:r>
              <a:rPr lang="en-US" sz="3600" b="1" dirty="0"/>
              <a:t> </a:t>
            </a:r>
            <a:br>
              <a:rPr lang="en-GB" sz="2000" dirty="0"/>
            </a:br>
            <a:endParaRPr lang="en-GB" sz="2000" dirty="0"/>
          </a:p>
        </p:txBody>
      </p:sp>
      <p:sp>
        <p:nvSpPr>
          <p:cNvPr id="6" name="Title 3">
            <a:extLst>
              <a:ext uri="{FF2B5EF4-FFF2-40B4-BE49-F238E27FC236}">
                <a16:creationId xmlns:a16="http://schemas.microsoft.com/office/drawing/2014/main" id="{D4FC014F-7A65-4A0F-B903-EDEDCF48DA0C}"/>
              </a:ext>
            </a:extLst>
          </p:cNvPr>
          <p:cNvSpPr txBox="1">
            <a:spLocks/>
          </p:cNvSpPr>
          <p:nvPr/>
        </p:nvSpPr>
        <p:spPr>
          <a:xfrm>
            <a:off x="385762" y="6365607"/>
            <a:ext cx="5363568" cy="5182263"/>
          </a:xfrm>
          <a:prstGeom prst="rect">
            <a:avLst/>
          </a:prstGeom>
        </p:spPr>
        <p:txBody>
          <a:bodyPr vert="horz" lIns="51435" tIns="25718" rIns="51435" bIns="25718" rtlCol="0" anchor="ctr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GB" sz="2800" b="1" dirty="0">
                <a:solidFill>
                  <a:srgbClr val="FFFF00"/>
                </a:solidFill>
                <a:latin typeface="Gill Sans MT" panose="020B0502020104020203" pitchFamily="34" charset="0"/>
              </a:rPr>
              <a:t>Almighty God,</a:t>
            </a:r>
            <a:endParaRPr lang="en-GB" sz="2800" dirty="0">
              <a:solidFill>
                <a:srgbClr val="FFFF00"/>
              </a:solidFill>
              <a:latin typeface="Gill Sans MT" panose="020B0502020104020203" pitchFamily="34" charset="0"/>
            </a:endParaRPr>
          </a:p>
          <a:p>
            <a:r>
              <a:rPr lang="en-GB" sz="2800" b="1" dirty="0">
                <a:solidFill>
                  <a:srgbClr val="FFFF00"/>
                </a:solidFill>
                <a:latin typeface="Gill Sans MT" panose="020B0502020104020203" pitchFamily="34" charset="0"/>
              </a:rPr>
              <a:t>to whom all hearts are open,</a:t>
            </a:r>
            <a:endParaRPr lang="en-GB" sz="2800" dirty="0">
              <a:solidFill>
                <a:srgbClr val="FFFF00"/>
              </a:solidFill>
              <a:latin typeface="Gill Sans MT" panose="020B0502020104020203" pitchFamily="34" charset="0"/>
            </a:endParaRPr>
          </a:p>
          <a:p>
            <a:r>
              <a:rPr lang="en-GB" sz="2800" b="1" dirty="0">
                <a:solidFill>
                  <a:srgbClr val="FFFF00"/>
                </a:solidFill>
                <a:latin typeface="Gill Sans MT" panose="020B0502020104020203" pitchFamily="34" charset="0"/>
              </a:rPr>
              <a:t>all desires known,</a:t>
            </a:r>
            <a:endParaRPr lang="en-GB" sz="2800" dirty="0">
              <a:solidFill>
                <a:srgbClr val="FFFF00"/>
              </a:solidFill>
              <a:latin typeface="Gill Sans MT" panose="020B0502020104020203" pitchFamily="34" charset="0"/>
            </a:endParaRPr>
          </a:p>
          <a:p>
            <a:r>
              <a:rPr lang="en-GB" sz="2800" b="1" dirty="0">
                <a:solidFill>
                  <a:srgbClr val="FFFF00"/>
                </a:solidFill>
                <a:latin typeface="Gill Sans MT" panose="020B0502020104020203" pitchFamily="34" charset="0"/>
              </a:rPr>
              <a:t>and from whom no secrets are hidden:</a:t>
            </a:r>
            <a:endParaRPr lang="en-GB" sz="2800" dirty="0">
              <a:solidFill>
                <a:srgbClr val="FFFF00"/>
              </a:solidFill>
              <a:latin typeface="Gill Sans MT" panose="020B0502020104020203" pitchFamily="34" charset="0"/>
            </a:endParaRPr>
          </a:p>
          <a:p>
            <a:r>
              <a:rPr lang="en-GB" sz="2800" b="1" dirty="0">
                <a:solidFill>
                  <a:srgbClr val="FFFF00"/>
                </a:solidFill>
                <a:latin typeface="Gill Sans MT" panose="020B0502020104020203" pitchFamily="34" charset="0"/>
              </a:rPr>
              <a:t>cleanse the thoughts of our hearts</a:t>
            </a:r>
            <a:endParaRPr lang="en-GB" sz="2800" dirty="0">
              <a:solidFill>
                <a:srgbClr val="FFFF00"/>
              </a:solidFill>
              <a:latin typeface="Gill Sans MT" panose="020B0502020104020203" pitchFamily="34" charset="0"/>
            </a:endParaRPr>
          </a:p>
          <a:p>
            <a:r>
              <a:rPr lang="en-GB" sz="2800" b="1" dirty="0">
                <a:solidFill>
                  <a:srgbClr val="FFFF00"/>
                </a:solidFill>
                <a:latin typeface="Gill Sans MT" panose="020B0502020104020203" pitchFamily="34" charset="0"/>
              </a:rPr>
              <a:t>by the inspiration of your Holy Spirit,</a:t>
            </a:r>
            <a:endParaRPr lang="en-GB" sz="2800" dirty="0">
              <a:solidFill>
                <a:srgbClr val="FFFF00"/>
              </a:solidFill>
              <a:latin typeface="Gill Sans MT" panose="020B0502020104020203" pitchFamily="34" charset="0"/>
            </a:endParaRPr>
          </a:p>
          <a:p>
            <a:r>
              <a:rPr lang="en-GB" sz="2800" b="1" dirty="0">
                <a:solidFill>
                  <a:srgbClr val="FFFF00"/>
                </a:solidFill>
                <a:latin typeface="Gill Sans MT" panose="020B0502020104020203" pitchFamily="34" charset="0"/>
              </a:rPr>
              <a:t>that we may perfectly love you,</a:t>
            </a:r>
            <a:endParaRPr lang="en-GB" sz="2800" dirty="0">
              <a:solidFill>
                <a:srgbClr val="FFFF00"/>
              </a:solidFill>
              <a:latin typeface="Gill Sans MT" panose="020B0502020104020203" pitchFamily="34" charset="0"/>
            </a:endParaRPr>
          </a:p>
          <a:p>
            <a:r>
              <a:rPr lang="en-GB" sz="2800" b="1" dirty="0">
                <a:solidFill>
                  <a:srgbClr val="FFFF00"/>
                </a:solidFill>
                <a:latin typeface="Gill Sans MT" panose="020B0502020104020203" pitchFamily="34" charset="0"/>
              </a:rPr>
              <a:t>and worthily magnify your holy name;</a:t>
            </a:r>
            <a:r>
              <a:rPr lang="en-GB" sz="2800" dirty="0">
                <a:solidFill>
                  <a:srgbClr val="FFFF00"/>
                </a:solidFill>
                <a:latin typeface="Gill Sans MT" panose="020B0502020104020203" pitchFamily="34" charset="0"/>
              </a:rPr>
              <a:t> </a:t>
            </a:r>
            <a:r>
              <a:rPr lang="en-GB" sz="2800" b="1" dirty="0">
                <a:solidFill>
                  <a:srgbClr val="FFFF00"/>
                </a:solidFill>
                <a:latin typeface="Gill Sans MT" panose="020B0502020104020203" pitchFamily="34" charset="0"/>
              </a:rPr>
              <a:t>through Christ our Lord.</a:t>
            </a:r>
            <a:endParaRPr lang="en-GB" sz="2800" dirty="0">
              <a:solidFill>
                <a:srgbClr val="FFFF00"/>
              </a:solidFill>
              <a:latin typeface="Gill Sans MT" panose="020B0502020104020203" pitchFamily="34" charset="0"/>
            </a:endParaRPr>
          </a:p>
          <a:p>
            <a:r>
              <a:rPr lang="en-GB" sz="2800" b="1" dirty="0">
                <a:solidFill>
                  <a:srgbClr val="FFFF00"/>
                </a:solidFill>
                <a:latin typeface="Gill Sans MT" panose="020B0502020104020203" pitchFamily="34" charset="0"/>
              </a:rPr>
              <a:t>Amen.</a:t>
            </a:r>
            <a:endParaRPr lang="en-GB" sz="2800" dirty="0">
              <a:solidFill>
                <a:srgbClr val="FFFF00"/>
              </a:solidFill>
              <a:latin typeface="Gill Sans MT" panose="020B0502020104020203" pitchFamily="34" charset="0"/>
            </a:endParaRPr>
          </a:p>
          <a:p>
            <a:br>
              <a:rPr lang="en-GB" sz="2800" dirty="0"/>
            </a:br>
            <a:r>
              <a:rPr lang="en-US" sz="2800" b="1" dirty="0"/>
              <a:t> </a:t>
            </a:r>
            <a:br>
              <a:rPr lang="en-GB" sz="1600" dirty="0"/>
            </a:br>
            <a:endParaRPr lang="en-GB" sz="1600" dirty="0"/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2391BD43-31F5-4C65-8938-F437C4B8A2F4}"/>
              </a:ext>
            </a:extLst>
          </p:cNvPr>
          <p:cNvSpPr txBox="1"/>
          <p:nvPr/>
        </p:nvSpPr>
        <p:spPr>
          <a:xfrm>
            <a:off x="385762" y="379017"/>
            <a:ext cx="6016823" cy="43858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250" b="1" dirty="0">
                <a:latin typeface="Gill Sans MT" panose="020B0502020104020203" pitchFamily="34" charset="0"/>
              </a:rPr>
              <a:t>GREETING &amp; PRAYER OF PREPARATION</a:t>
            </a:r>
          </a:p>
        </p:txBody>
      </p:sp>
    </p:spTree>
    <p:extLst>
      <p:ext uri="{BB962C8B-B14F-4D97-AF65-F5344CB8AC3E}">
        <p14:creationId xmlns:p14="http://schemas.microsoft.com/office/powerpoint/2010/main" val="4237494374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1">
            <a:extLst>
              <a:ext uri="{FF2B5EF4-FFF2-40B4-BE49-F238E27FC236}">
                <a16:creationId xmlns:a16="http://schemas.microsoft.com/office/drawing/2014/main" id="{7ED62177-17C7-4287-A7C0-24264FA7E1F4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 bwMode="auto">
          <a:xfrm>
            <a:off x="471489" y="268888"/>
            <a:ext cx="3938642" cy="55406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51435" tIns="25718" rIns="51435" bIns="25718" numCol="1" rtlCol="0" anchor="ctr" anchorCtr="0" compatLnSpc="1">
            <a:prstTxWarp prst="textNoShape">
              <a:avLst/>
            </a:prstTxWarp>
            <a:spAutoFit/>
          </a:bodyPr>
          <a:lstStyle>
            <a:lvl1pPr eaLnBrk="0" fontAlgn="base" hangingPunct="0">
              <a:spcBef>
                <a:spcPct val="0"/>
              </a:spcBef>
              <a:spcAft>
                <a:spcPct val="0"/>
              </a:spcAft>
              <a:tabLst>
                <a:tab pos="285750" algn="l"/>
                <a:tab pos="342900" algn="l"/>
                <a:tab pos="457200" algn="l"/>
              </a:tabLs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eaLnBrk="0" fontAlgn="base" hangingPunct="0">
              <a:spcBef>
                <a:spcPct val="0"/>
              </a:spcBef>
              <a:spcAft>
                <a:spcPct val="0"/>
              </a:spcAft>
              <a:tabLst>
                <a:tab pos="285750" algn="l"/>
                <a:tab pos="342900" algn="l"/>
                <a:tab pos="457200" algn="l"/>
              </a:tabLs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eaLnBrk="0" fontAlgn="base" hangingPunct="0">
              <a:spcBef>
                <a:spcPct val="0"/>
              </a:spcBef>
              <a:spcAft>
                <a:spcPct val="0"/>
              </a:spcAft>
              <a:tabLst>
                <a:tab pos="285750" algn="l"/>
                <a:tab pos="342900" algn="l"/>
                <a:tab pos="457200" algn="l"/>
              </a:tabLs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eaLnBrk="0" fontAlgn="base" hangingPunct="0">
              <a:spcBef>
                <a:spcPct val="0"/>
              </a:spcBef>
              <a:spcAft>
                <a:spcPct val="0"/>
              </a:spcAft>
              <a:tabLst>
                <a:tab pos="285750" algn="l"/>
                <a:tab pos="342900" algn="l"/>
                <a:tab pos="457200" algn="l"/>
              </a:tabLs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eaLnBrk="0" fontAlgn="base" hangingPunct="0">
              <a:spcBef>
                <a:spcPct val="0"/>
              </a:spcBef>
              <a:spcAft>
                <a:spcPct val="0"/>
              </a:spcAft>
              <a:tabLst>
                <a:tab pos="285750" algn="l"/>
                <a:tab pos="342900" algn="l"/>
                <a:tab pos="457200" algn="l"/>
              </a:tabLs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eaLnBrk="0" fontAlgn="base" hangingPunct="0">
              <a:spcBef>
                <a:spcPct val="0"/>
              </a:spcBef>
              <a:spcAft>
                <a:spcPct val="0"/>
              </a:spcAft>
              <a:tabLst>
                <a:tab pos="285750" algn="l"/>
                <a:tab pos="342900" algn="l"/>
                <a:tab pos="457200" algn="l"/>
              </a:tabLs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eaLnBrk="0" fontAlgn="base" hangingPunct="0">
              <a:spcBef>
                <a:spcPct val="0"/>
              </a:spcBef>
              <a:spcAft>
                <a:spcPct val="0"/>
              </a:spcAft>
              <a:tabLst>
                <a:tab pos="285750" algn="l"/>
                <a:tab pos="342900" algn="l"/>
                <a:tab pos="457200" algn="l"/>
              </a:tabLs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eaLnBrk="0" fontAlgn="base" hangingPunct="0">
              <a:spcBef>
                <a:spcPct val="0"/>
              </a:spcBef>
              <a:spcAft>
                <a:spcPct val="0"/>
              </a:spcAft>
              <a:tabLst>
                <a:tab pos="285750" algn="l"/>
                <a:tab pos="342900" algn="l"/>
                <a:tab pos="457200" algn="l"/>
              </a:tabLs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eaLnBrk="0" fontAlgn="base" hangingPunct="0">
              <a:spcBef>
                <a:spcPct val="0"/>
              </a:spcBef>
              <a:spcAft>
                <a:spcPct val="0"/>
              </a:spcAft>
              <a:tabLst>
                <a:tab pos="285750" algn="l"/>
                <a:tab pos="342900" algn="l"/>
                <a:tab pos="457200" algn="l"/>
              </a:tabLs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>
              <a:lnSpc>
                <a:spcPct val="100000"/>
              </a:lnSpc>
              <a:tabLst>
                <a:tab pos="160738" algn="l"/>
                <a:tab pos="192886" algn="l"/>
                <a:tab pos="257182" algn="l"/>
              </a:tabLst>
            </a:pPr>
            <a:r>
              <a:rPr lang="en-US" altLang="en-US" sz="2250" b="1" dirty="0">
                <a:latin typeface="Gill Sans MT" panose="020B0502020104020203" pitchFamily="34" charset="0"/>
                <a:ea typeface="Times New Roman" panose="02020603050405020304" pitchFamily="18" charset="0"/>
                <a:cs typeface="Gill Sans"/>
              </a:rPr>
              <a:t>PRAYERS OF PENITENCE  </a:t>
            </a:r>
            <a:endParaRPr lang="en-GB" altLang="en-US" sz="788" dirty="0">
              <a:latin typeface="Gill Sans MT" panose="020B0502020104020203" pitchFamily="34" charset="0"/>
            </a:endParaRPr>
          </a:p>
          <a:p>
            <a:pPr>
              <a:lnSpc>
                <a:spcPct val="100000"/>
              </a:lnSpc>
              <a:tabLst>
                <a:tab pos="160738" algn="l"/>
                <a:tab pos="192886" algn="l"/>
                <a:tab pos="257182" algn="l"/>
              </a:tabLst>
            </a:pPr>
            <a:endParaRPr lang="en-GB" altLang="en-US" sz="1013" dirty="0"/>
          </a:p>
        </p:txBody>
      </p:sp>
      <p:graphicFrame>
        <p:nvGraphicFramePr>
          <p:cNvPr id="4" name="Content Placeholder 3">
            <a:extLst>
              <a:ext uri="{FF2B5EF4-FFF2-40B4-BE49-F238E27FC236}">
                <a16:creationId xmlns:a16="http://schemas.microsoft.com/office/drawing/2014/main" id="{0D4F664A-CD98-4E2F-9E39-5857D750C035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1198701761"/>
              </p:ext>
            </p:extLst>
          </p:nvPr>
        </p:nvGraphicFramePr>
        <p:xfrm>
          <a:off x="336022" y="1414924"/>
          <a:ext cx="5791795" cy="7321677"/>
        </p:xfrm>
        <a:graphic>
          <a:graphicData uri="http://schemas.openxmlformats.org/drawingml/2006/table">
            <a:tbl>
              <a:tblPr>
                <a:tableStyleId>{5C22544A-7EE6-4342-B048-85BDC9FD1C3A}</a:tableStyleId>
              </a:tblPr>
              <a:tblGrid>
                <a:gridCol w="5791795">
                  <a:extLst>
                    <a:ext uri="{9D8B030D-6E8A-4147-A177-3AD203B41FA5}">
                      <a16:colId xmlns:a16="http://schemas.microsoft.com/office/drawing/2014/main" val="3125862611"/>
                    </a:ext>
                  </a:extLst>
                </a:gridCol>
              </a:tblGrid>
              <a:tr h="2122488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1000"/>
                        </a:spcAft>
                        <a:tabLst>
                          <a:tab pos="285750" algn="l"/>
                          <a:tab pos="342900" algn="l"/>
                          <a:tab pos="457200" algn="l"/>
                        </a:tabLst>
                      </a:pPr>
                      <a:r>
                        <a:rPr lang="en-GB" sz="3200" dirty="0">
                          <a:solidFill>
                            <a:schemeClr val="tx1"/>
                          </a:solidFill>
                          <a:effectLst/>
                          <a:latin typeface="Gill Sans MT" panose="020B0502020104020203" pitchFamily="34" charset="0"/>
                        </a:rPr>
                        <a:t>We have not always worshipped God, our creator.</a:t>
                      </a:r>
                      <a:br>
                        <a:rPr lang="en-GB" sz="3200" dirty="0">
                          <a:solidFill>
                            <a:schemeClr val="tx1"/>
                          </a:solidFill>
                          <a:effectLst/>
                          <a:latin typeface="Gill Sans MT" panose="020B0502020104020203" pitchFamily="34" charset="0"/>
                        </a:rPr>
                      </a:br>
                      <a:r>
                        <a:rPr lang="en-GB" sz="3200" dirty="0">
                          <a:solidFill>
                            <a:schemeClr val="tx1"/>
                          </a:solidFill>
                          <a:effectLst/>
                          <a:latin typeface="Gill Sans MT" panose="020B0502020104020203" pitchFamily="34" charset="0"/>
                        </a:rPr>
                        <a:t>Lord, have mercy. </a:t>
                      </a:r>
                    </a:p>
                    <a:p>
                      <a:pPr>
                        <a:lnSpc>
                          <a:spcPct val="115000"/>
                        </a:lnSpc>
                        <a:spcAft>
                          <a:spcPts val="1000"/>
                        </a:spcAft>
                        <a:tabLst>
                          <a:tab pos="285750" algn="l"/>
                          <a:tab pos="342900" algn="l"/>
                          <a:tab pos="457200" algn="l"/>
                        </a:tabLst>
                      </a:pPr>
                      <a:r>
                        <a:rPr lang="en-GB" sz="3200" b="1" dirty="0">
                          <a:solidFill>
                            <a:srgbClr val="FFFF00"/>
                          </a:solidFill>
                          <a:effectLst/>
                          <a:latin typeface="Gill Sans MT" panose="020B0502020104020203" pitchFamily="34" charset="0"/>
                        </a:rPr>
                        <a:t>Lord, have mercy.</a:t>
                      </a:r>
                    </a:p>
                    <a:p>
                      <a:pPr>
                        <a:lnSpc>
                          <a:spcPct val="115000"/>
                        </a:lnSpc>
                        <a:spcAft>
                          <a:spcPts val="1000"/>
                        </a:spcAft>
                        <a:tabLst>
                          <a:tab pos="285750" algn="l"/>
                          <a:tab pos="342900" algn="l"/>
                          <a:tab pos="457200" algn="l"/>
                        </a:tabLst>
                      </a:pPr>
                      <a:r>
                        <a:rPr lang="en-GB" sz="3200" dirty="0">
                          <a:solidFill>
                            <a:schemeClr val="tx1"/>
                          </a:solidFill>
                          <a:effectLst/>
                          <a:latin typeface="Gill Sans MT" panose="020B0502020104020203" pitchFamily="34" charset="0"/>
                        </a:rPr>
                        <a:t>We have not always followed Christ, our Saviour.</a:t>
                      </a:r>
                      <a:br>
                        <a:rPr lang="en-GB" sz="3200" dirty="0">
                          <a:solidFill>
                            <a:schemeClr val="tx1"/>
                          </a:solidFill>
                          <a:effectLst/>
                          <a:latin typeface="Gill Sans MT" panose="020B0502020104020203" pitchFamily="34" charset="0"/>
                        </a:rPr>
                      </a:br>
                      <a:r>
                        <a:rPr lang="en-GB" sz="3200" dirty="0">
                          <a:solidFill>
                            <a:schemeClr val="tx1"/>
                          </a:solidFill>
                          <a:effectLst/>
                          <a:latin typeface="Gill Sans MT" panose="020B0502020104020203" pitchFamily="34" charset="0"/>
                        </a:rPr>
                        <a:t>Christ, have mercy. </a:t>
                      </a:r>
                    </a:p>
                    <a:p>
                      <a:pPr>
                        <a:lnSpc>
                          <a:spcPct val="115000"/>
                        </a:lnSpc>
                        <a:spcAft>
                          <a:spcPts val="1000"/>
                        </a:spcAft>
                        <a:tabLst>
                          <a:tab pos="285750" algn="l"/>
                          <a:tab pos="342900" algn="l"/>
                          <a:tab pos="457200" algn="l"/>
                        </a:tabLst>
                      </a:pPr>
                      <a:r>
                        <a:rPr lang="en-GB" sz="3200" b="1" dirty="0">
                          <a:solidFill>
                            <a:srgbClr val="FFFF00"/>
                          </a:solidFill>
                          <a:effectLst/>
                          <a:latin typeface="Gill Sans MT" panose="020B0502020104020203" pitchFamily="34" charset="0"/>
                        </a:rPr>
                        <a:t>Christ, have mercy.</a:t>
                      </a:r>
                    </a:p>
                    <a:p>
                      <a:pPr>
                        <a:lnSpc>
                          <a:spcPct val="115000"/>
                        </a:lnSpc>
                        <a:spcAft>
                          <a:spcPts val="1000"/>
                        </a:spcAft>
                        <a:tabLst>
                          <a:tab pos="285750" algn="l"/>
                          <a:tab pos="342900" algn="l"/>
                          <a:tab pos="457200" algn="l"/>
                        </a:tabLst>
                      </a:pPr>
                      <a:r>
                        <a:rPr lang="en-GB" sz="3200" dirty="0">
                          <a:solidFill>
                            <a:schemeClr val="tx1"/>
                          </a:solidFill>
                          <a:effectLst/>
                          <a:latin typeface="Gill Sans MT" panose="020B0502020104020203" pitchFamily="34" charset="0"/>
                        </a:rPr>
                        <a:t>We have not always trusted in the Spirit, our guide.</a:t>
                      </a:r>
                      <a:br>
                        <a:rPr lang="en-GB" sz="3200" dirty="0">
                          <a:solidFill>
                            <a:schemeClr val="tx1"/>
                          </a:solidFill>
                          <a:effectLst/>
                          <a:latin typeface="Gill Sans MT" panose="020B0502020104020203" pitchFamily="34" charset="0"/>
                        </a:rPr>
                      </a:br>
                      <a:r>
                        <a:rPr lang="en-GB" sz="3200" dirty="0">
                          <a:solidFill>
                            <a:schemeClr val="tx1"/>
                          </a:solidFill>
                          <a:effectLst/>
                          <a:latin typeface="Gill Sans MT" panose="020B0502020104020203" pitchFamily="34" charset="0"/>
                        </a:rPr>
                        <a:t>Lord, have mercy. </a:t>
                      </a:r>
                    </a:p>
                    <a:p>
                      <a:pPr>
                        <a:lnSpc>
                          <a:spcPct val="115000"/>
                        </a:lnSpc>
                        <a:spcAft>
                          <a:spcPts val="1000"/>
                        </a:spcAft>
                        <a:tabLst>
                          <a:tab pos="285750" algn="l"/>
                          <a:tab pos="342900" algn="l"/>
                          <a:tab pos="457200" algn="l"/>
                        </a:tabLst>
                      </a:pPr>
                      <a:r>
                        <a:rPr lang="en-GB" sz="3200" b="1" dirty="0">
                          <a:solidFill>
                            <a:srgbClr val="FFFF00"/>
                          </a:solidFill>
                          <a:effectLst/>
                          <a:latin typeface="Gill Sans MT" panose="020B0502020104020203" pitchFamily="34" charset="0"/>
                        </a:rPr>
                        <a:t>Lord, have mercy.</a:t>
                      </a:r>
                      <a:endParaRPr lang="en-GB" sz="3200" b="1" dirty="0">
                        <a:solidFill>
                          <a:srgbClr val="FFFF00"/>
                        </a:solidFill>
                        <a:effectLst/>
                        <a:latin typeface="Gill Sans MT" panose="020B0502020104020203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8576" marR="38576" marT="0" marB="0"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373579812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1374280835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1">
            <a:extLst>
              <a:ext uri="{FF2B5EF4-FFF2-40B4-BE49-F238E27FC236}">
                <a16:creationId xmlns:a16="http://schemas.microsoft.com/office/drawing/2014/main" id="{7ED62177-17C7-4287-A7C0-24264FA7E1F4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 bwMode="auto">
          <a:xfrm>
            <a:off x="352956" y="269718"/>
            <a:ext cx="4472058" cy="100604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51435" tIns="25718" rIns="51435" bIns="25718" numCol="1" rtlCol="0" anchor="ctr" anchorCtr="0" compatLnSpc="1">
            <a:prstTxWarp prst="textNoShape">
              <a:avLst/>
            </a:prstTxWarp>
            <a:spAutoFit/>
          </a:bodyPr>
          <a:lstStyle>
            <a:lvl1pPr eaLnBrk="0" fontAlgn="base" hangingPunct="0">
              <a:spcBef>
                <a:spcPct val="0"/>
              </a:spcBef>
              <a:spcAft>
                <a:spcPct val="0"/>
              </a:spcAft>
              <a:tabLst>
                <a:tab pos="285750" algn="l"/>
                <a:tab pos="342900" algn="l"/>
                <a:tab pos="457200" algn="l"/>
              </a:tabLs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eaLnBrk="0" fontAlgn="base" hangingPunct="0">
              <a:spcBef>
                <a:spcPct val="0"/>
              </a:spcBef>
              <a:spcAft>
                <a:spcPct val="0"/>
              </a:spcAft>
              <a:tabLst>
                <a:tab pos="285750" algn="l"/>
                <a:tab pos="342900" algn="l"/>
                <a:tab pos="457200" algn="l"/>
              </a:tabLs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eaLnBrk="0" fontAlgn="base" hangingPunct="0">
              <a:spcBef>
                <a:spcPct val="0"/>
              </a:spcBef>
              <a:spcAft>
                <a:spcPct val="0"/>
              </a:spcAft>
              <a:tabLst>
                <a:tab pos="285750" algn="l"/>
                <a:tab pos="342900" algn="l"/>
                <a:tab pos="457200" algn="l"/>
              </a:tabLs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eaLnBrk="0" fontAlgn="base" hangingPunct="0">
              <a:spcBef>
                <a:spcPct val="0"/>
              </a:spcBef>
              <a:spcAft>
                <a:spcPct val="0"/>
              </a:spcAft>
              <a:tabLst>
                <a:tab pos="285750" algn="l"/>
                <a:tab pos="342900" algn="l"/>
                <a:tab pos="457200" algn="l"/>
              </a:tabLs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eaLnBrk="0" fontAlgn="base" hangingPunct="0">
              <a:spcBef>
                <a:spcPct val="0"/>
              </a:spcBef>
              <a:spcAft>
                <a:spcPct val="0"/>
              </a:spcAft>
              <a:tabLst>
                <a:tab pos="285750" algn="l"/>
                <a:tab pos="342900" algn="l"/>
                <a:tab pos="457200" algn="l"/>
              </a:tabLs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eaLnBrk="0" fontAlgn="base" hangingPunct="0">
              <a:spcBef>
                <a:spcPct val="0"/>
              </a:spcBef>
              <a:spcAft>
                <a:spcPct val="0"/>
              </a:spcAft>
              <a:tabLst>
                <a:tab pos="285750" algn="l"/>
                <a:tab pos="342900" algn="l"/>
                <a:tab pos="457200" algn="l"/>
              </a:tabLs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eaLnBrk="0" fontAlgn="base" hangingPunct="0">
              <a:spcBef>
                <a:spcPct val="0"/>
              </a:spcBef>
              <a:spcAft>
                <a:spcPct val="0"/>
              </a:spcAft>
              <a:tabLst>
                <a:tab pos="285750" algn="l"/>
                <a:tab pos="342900" algn="l"/>
                <a:tab pos="457200" algn="l"/>
              </a:tabLs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eaLnBrk="0" fontAlgn="base" hangingPunct="0">
              <a:spcBef>
                <a:spcPct val="0"/>
              </a:spcBef>
              <a:spcAft>
                <a:spcPct val="0"/>
              </a:spcAft>
              <a:tabLst>
                <a:tab pos="285750" algn="l"/>
                <a:tab pos="342900" algn="l"/>
                <a:tab pos="457200" algn="l"/>
              </a:tabLs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eaLnBrk="0" fontAlgn="base" hangingPunct="0">
              <a:spcBef>
                <a:spcPct val="0"/>
              </a:spcBef>
              <a:spcAft>
                <a:spcPct val="0"/>
              </a:spcAft>
              <a:tabLst>
                <a:tab pos="285750" algn="l"/>
                <a:tab pos="342900" algn="l"/>
                <a:tab pos="457200" algn="l"/>
              </a:tabLs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>
              <a:lnSpc>
                <a:spcPct val="100000"/>
              </a:lnSpc>
            </a:pPr>
            <a:r>
              <a:rPr lang="en-US" sz="4400" b="1" dirty="0">
                <a:latin typeface="Gill Sans MT" panose="020B0502020104020203" pitchFamily="34" charset="0"/>
              </a:rPr>
              <a:t>THE COLLECT </a:t>
            </a:r>
            <a:br>
              <a:rPr lang="en-GB" sz="1800" b="1" dirty="0">
                <a:solidFill>
                  <a:srgbClr val="CC0000"/>
                </a:solidFill>
                <a:latin typeface="Gill Sans MT" panose="020B0502020104020203" pitchFamily="34" charset="0"/>
              </a:rPr>
            </a:br>
            <a:endParaRPr lang="en-GB" altLang="en-US" sz="1800" dirty="0"/>
          </a:p>
        </p:txBody>
      </p:sp>
      <p:graphicFrame>
        <p:nvGraphicFramePr>
          <p:cNvPr id="4" name="Content Placeholder 3">
            <a:extLst>
              <a:ext uri="{FF2B5EF4-FFF2-40B4-BE49-F238E27FC236}">
                <a16:creationId xmlns:a16="http://schemas.microsoft.com/office/drawing/2014/main" id="{0D4F664A-CD98-4E2F-9E39-5857D750C035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12054262"/>
              </p:ext>
            </p:extLst>
          </p:nvPr>
        </p:nvGraphicFramePr>
        <p:xfrm>
          <a:off x="352956" y="1399314"/>
          <a:ext cx="5791795" cy="5669280"/>
        </p:xfrm>
        <a:graphic>
          <a:graphicData uri="http://schemas.openxmlformats.org/drawingml/2006/table">
            <a:tbl>
              <a:tblPr>
                <a:tableStyleId>{5C22544A-7EE6-4342-B048-85BDC9FD1C3A}</a:tableStyleId>
              </a:tblPr>
              <a:tblGrid>
                <a:gridCol w="5791795">
                  <a:extLst>
                    <a:ext uri="{9D8B030D-6E8A-4147-A177-3AD203B41FA5}">
                      <a16:colId xmlns:a16="http://schemas.microsoft.com/office/drawing/2014/main" val="3125862611"/>
                    </a:ext>
                  </a:extLst>
                </a:gridCol>
              </a:tblGrid>
              <a:tr h="2893219">
                <a:tc>
                  <a:txBody>
                    <a:bodyPr/>
                    <a:lstStyle/>
                    <a:p>
                      <a:r>
                        <a:rPr lang="en-US" sz="1000" b="1" kern="12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 </a:t>
                      </a:r>
                      <a:endParaRPr lang="en-GB" sz="1000" kern="1200" dirty="0">
                        <a:solidFill>
                          <a:schemeClr val="tx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>
                          <a:tab pos="285750" algn="l"/>
                          <a:tab pos="342900" algn="l"/>
                          <a:tab pos="457200" algn="l"/>
                        </a:tabLst>
                      </a:pPr>
                      <a:r>
                        <a:rPr kumimoji="0" lang="en-US" sz="4000" b="1" i="0" u="none" strike="noStrike" kern="1200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Gill Sans MT" panose="020B0502020104020203" pitchFamily="34" charset="0"/>
                          <a:ea typeface="+mn-ea"/>
                          <a:cs typeface="+mn-cs"/>
                        </a:rPr>
                        <a:t>THE READINGS  </a:t>
                      </a:r>
                    </a:p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>
                          <a:tab pos="285750" algn="l"/>
                          <a:tab pos="342900" algn="l"/>
                          <a:tab pos="457200" algn="l"/>
                        </a:tabLst>
                      </a:pPr>
                      <a:endParaRPr kumimoji="0" lang="en-GB" sz="4000" b="1" i="0" u="none" strike="noStrike" kern="1200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Gill Sans MT" panose="020B0502020104020203" pitchFamily="34" charset="0"/>
                        <a:ea typeface="+mn-ea"/>
                        <a:cs typeface="+mn-cs"/>
                      </a:endParaRPr>
                    </a:p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>
                          <a:tab pos="285750" algn="l"/>
                          <a:tab pos="342900" algn="l"/>
                          <a:tab pos="457200" algn="l"/>
                        </a:tabLst>
                      </a:pPr>
                      <a:r>
                        <a:rPr kumimoji="0" lang="en-US" sz="4000" b="1" i="0" u="none" strike="noStrike" kern="1200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Gill Sans MT" panose="020B0502020104020203" pitchFamily="34" charset="0"/>
                          <a:ea typeface="+mn-ea"/>
                          <a:cs typeface="+mn-cs"/>
                        </a:rPr>
                        <a:t>GOSPEL READING  </a:t>
                      </a:r>
                      <a:endParaRPr kumimoji="0" lang="en-GB" sz="4000" b="1" i="0" u="none" strike="noStrike" kern="1200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Gill Sans MT" panose="020B0502020104020203" pitchFamily="34" charset="0"/>
                        <a:ea typeface="+mn-ea"/>
                        <a:cs typeface="+mn-cs"/>
                      </a:endParaRPr>
                    </a:p>
                    <a:p>
                      <a:r>
                        <a:rPr lang="en-US" sz="1600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 </a:t>
                      </a:r>
                      <a:endParaRPr lang="en-GB" sz="1600" kern="1200" dirty="0">
                        <a:solidFill>
                          <a:schemeClr val="dk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  <a:p>
                      <a:r>
                        <a:rPr lang="en-US" sz="3600" kern="1200" dirty="0">
                          <a:solidFill>
                            <a:schemeClr val="tx1"/>
                          </a:solidFill>
                          <a:effectLst/>
                          <a:latin typeface="Gill Sans MT" panose="020B0502020104020203" pitchFamily="34" charset="0"/>
                          <a:ea typeface="+mn-ea"/>
                          <a:cs typeface="+mn-cs"/>
                        </a:rPr>
                        <a:t>Hear the Gospel of our Lord Jesus Christ according to </a:t>
                      </a:r>
                      <a:r>
                        <a:rPr lang="en-US" sz="3600" i="1" kern="1200" dirty="0">
                          <a:solidFill>
                            <a:schemeClr val="tx1"/>
                          </a:solidFill>
                          <a:effectLst/>
                          <a:latin typeface="Gill Sans MT" panose="020B0502020104020203" pitchFamily="34" charset="0"/>
                          <a:ea typeface="+mn-ea"/>
                          <a:cs typeface="+mn-cs"/>
                        </a:rPr>
                        <a:t>N</a:t>
                      </a:r>
                      <a:r>
                        <a:rPr lang="en-US" sz="3600" kern="1200" dirty="0">
                          <a:solidFill>
                            <a:schemeClr val="tx1"/>
                          </a:solidFill>
                          <a:effectLst/>
                          <a:latin typeface="Gill Sans MT" panose="020B0502020104020203" pitchFamily="34" charset="0"/>
                          <a:ea typeface="+mn-ea"/>
                          <a:cs typeface="+mn-cs"/>
                        </a:rPr>
                        <a:t>.</a:t>
                      </a:r>
                      <a:endParaRPr lang="en-GB" sz="3600" kern="1200" dirty="0">
                        <a:solidFill>
                          <a:schemeClr val="tx1"/>
                        </a:solidFill>
                        <a:effectLst/>
                        <a:latin typeface="Gill Sans MT" panose="020B0502020104020203" pitchFamily="34" charset="0"/>
                        <a:ea typeface="+mn-ea"/>
                        <a:cs typeface="+mn-cs"/>
                      </a:endParaRPr>
                    </a:p>
                    <a:p>
                      <a:r>
                        <a:rPr lang="en-US" sz="3600" b="1" kern="1200" dirty="0">
                          <a:solidFill>
                            <a:srgbClr val="FFFF00"/>
                          </a:solidFill>
                          <a:effectLst/>
                          <a:latin typeface="Gill Sans MT" panose="020B0502020104020203" pitchFamily="34" charset="0"/>
                          <a:ea typeface="+mn-ea"/>
                          <a:cs typeface="+mn-cs"/>
                        </a:rPr>
                        <a:t>Glory to you, O Lord.</a:t>
                      </a:r>
                      <a:endParaRPr lang="en-GB" sz="3600" kern="1200" dirty="0">
                        <a:solidFill>
                          <a:srgbClr val="FFFF00"/>
                        </a:solidFill>
                        <a:effectLst/>
                        <a:latin typeface="Gill Sans MT" panose="020B0502020104020203" pitchFamily="34" charset="0"/>
                        <a:ea typeface="+mn-ea"/>
                        <a:cs typeface="+mn-cs"/>
                      </a:endParaRPr>
                    </a:p>
                    <a:p>
                      <a:r>
                        <a:rPr lang="en-US" sz="3600" kern="1200" dirty="0">
                          <a:solidFill>
                            <a:schemeClr val="tx1"/>
                          </a:solidFill>
                          <a:effectLst/>
                          <a:latin typeface="Gill Sans MT" panose="020B0502020104020203" pitchFamily="34" charset="0"/>
                          <a:ea typeface="+mn-ea"/>
                          <a:cs typeface="+mn-cs"/>
                        </a:rPr>
                        <a:t> </a:t>
                      </a:r>
                      <a:endParaRPr lang="en-GB" sz="3600" kern="1200" dirty="0">
                        <a:solidFill>
                          <a:schemeClr val="tx1"/>
                        </a:solidFill>
                        <a:effectLst/>
                        <a:latin typeface="Gill Sans MT" panose="020B0502020104020203" pitchFamily="34" charset="0"/>
                        <a:ea typeface="+mn-ea"/>
                        <a:cs typeface="+mn-cs"/>
                      </a:endParaRPr>
                    </a:p>
                    <a:p>
                      <a:r>
                        <a:rPr lang="en-US" sz="3600" kern="1200" dirty="0">
                          <a:solidFill>
                            <a:schemeClr val="tx1"/>
                          </a:solidFill>
                          <a:effectLst/>
                          <a:latin typeface="Gill Sans MT" panose="020B0502020104020203" pitchFamily="34" charset="0"/>
                          <a:ea typeface="+mn-ea"/>
                          <a:cs typeface="+mn-cs"/>
                        </a:rPr>
                        <a:t>This is the Gospel of the Lord.</a:t>
                      </a:r>
                      <a:endParaRPr lang="en-GB" sz="3600" kern="1200" dirty="0">
                        <a:solidFill>
                          <a:schemeClr val="tx1"/>
                        </a:solidFill>
                        <a:effectLst/>
                        <a:latin typeface="Gill Sans MT" panose="020B0502020104020203" pitchFamily="34" charset="0"/>
                        <a:ea typeface="+mn-ea"/>
                        <a:cs typeface="+mn-cs"/>
                      </a:endParaRPr>
                    </a:p>
                    <a:p>
                      <a:r>
                        <a:rPr lang="en-US" sz="3600" b="1" kern="1200" dirty="0">
                          <a:solidFill>
                            <a:srgbClr val="FFFF00"/>
                          </a:solidFill>
                          <a:effectLst/>
                          <a:latin typeface="Gill Sans MT" panose="020B0502020104020203" pitchFamily="34" charset="0"/>
                          <a:ea typeface="+mn-ea"/>
                          <a:cs typeface="+mn-cs"/>
                        </a:rPr>
                        <a:t>Praise to you, O Christ.</a:t>
                      </a:r>
                      <a:endParaRPr lang="en-GB" sz="3600" kern="1200" dirty="0">
                        <a:solidFill>
                          <a:srgbClr val="FFFF00"/>
                        </a:solidFill>
                        <a:effectLst/>
                        <a:latin typeface="Gill Sans MT" panose="020B0502020104020203" pitchFamily="34" charset="0"/>
                        <a:ea typeface="+mn-ea"/>
                        <a:cs typeface="+mn-cs"/>
                      </a:endParaRPr>
                    </a:p>
                    <a:p>
                      <a:r>
                        <a:rPr lang="en-US" sz="1000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 </a:t>
                      </a:r>
                      <a:endParaRPr lang="en-GB" sz="1000" kern="1200" dirty="0">
                        <a:solidFill>
                          <a:schemeClr val="dk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38576" marR="38576" marT="0" marB="0"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373579812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3117318897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Content Placeholder 3">
            <a:extLst>
              <a:ext uri="{FF2B5EF4-FFF2-40B4-BE49-F238E27FC236}">
                <a16:creationId xmlns:a16="http://schemas.microsoft.com/office/drawing/2014/main" id="{0D4F664A-CD98-4E2F-9E39-5857D750C035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2621552633"/>
              </p:ext>
            </p:extLst>
          </p:nvPr>
        </p:nvGraphicFramePr>
        <p:xfrm>
          <a:off x="384043" y="611189"/>
          <a:ext cx="5791795" cy="9814560"/>
        </p:xfrm>
        <a:graphic>
          <a:graphicData uri="http://schemas.openxmlformats.org/drawingml/2006/table">
            <a:tbl>
              <a:tblPr>
                <a:tableStyleId>{5C22544A-7EE6-4342-B048-85BDC9FD1C3A}</a:tableStyleId>
              </a:tblPr>
              <a:tblGrid>
                <a:gridCol w="5791795">
                  <a:extLst>
                    <a:ext uri="{9D8B030D-6E8A-4147-A177-3AD203B41FA5}">
                      <a16:colId xmlns:a16="http://schemas.microsoft.com/office/drawing/2014/main" val="3125862611"/>
                    </a:ext>
                  </a:extLst>
                </a:gridCol>
              </a:tblGrid>
              <a:tr h="3476685">
                <a:tc>
                  <a:txBody>
                    <a:bodyPr/>
                    <a:lstStyle/>
                    <a:p>
                      <a:r>
                        <a:rPr lang="en-US" sz="1000" b="1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 </a:t>
                      </a:r>
                      <a:endParaRPr lang="en-GB" sz="1000" kern="1200" dirty="0">
                        <a:solidFill>
                          <a:schemeClr val="dk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>
                          <a:tab pos="285750" algn="l"/>
                          <a:tab pos="342900" algn="l"/>
                          <a:tab pos="457200" algn="l"/>
                        </a:tabLst>
                      </a:pPr>
                      <a:r>
                        <a:rPr kumimoji="0" lang="en-GB" sz="3600" b="1" i="0" u="none" strike="noStrike" kern="1200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Gill Sans MT" panose="020B0502020104020203" pitchFamily="34" charset="0"/>
                          <a:ea typeface="+mn-ea"/>
                          <a:cs typeface="+mn-cs"/>
                        </a:rPr>
                        <a:t>ADDRESS OR MEDITATION</a:t>
                      </a:r>
                    </a:p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>
                          <a:tab pos="285750" algn="l"/>
                          <a:tab pos="342900" algn="l"/>
                          <a:tab pos="457200" algn="l"/>
                        </a:tabLst>
                      </a:pPr>
                      <a:endParaRPr kumimoji="0" lang="en-GB" sz="1400" b="1" i="0" u="none" strike="noStrike" kern="1200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Gill Sans MT" panose="020B0502020104020203" pitchFamily="34" charset="0"/>
                        <a:ea typeface="+mn-ea"/>
                        <a:cs typeface="+mn-cs"/>
                      </a:endParaRPr>
                    </a:p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>
                          <a:tab pos="285750" algn="l"/>
                          <a:tab pos="342900" algn="l"/>
                          <a:tab pos="457200" algn="l"/>
                        </a:tabLst>
                      </a:pPr>
                      <a:r>
                        <a:rPr kumimoji="0" lang="en-GB" sz="3600" b="1" i="0" u="none" strike="noStrike" kern="1200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Gill Sans MT" panose="020B0502020104020203" pitchFamily="34" charset="0"/>
                          <a:ea typeface="+mn-ea"/>
                          <a:cs typeface="+mn-cs"/>
                        </a:rPr>
                        <a:t>PRAYERS OF INTERCESSION  </a:t>
                      </a:r>
                    </a:p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>
                          <a:tab pos="285750" algn="l"/>
                          <a:tab pos="342900" algn="l"/>
                          <a:tab pos="457200" algn="l"/>
                        </a:tabLst>
                      </a:pPr>
                      <a:endParaRPr kumimoji="0" lang="en-GB" sz="1800" b="1" i="0" u="none" strike="noStrike" kern="1200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Gill Sans MT" panose="020B0502020104020203" pitchFamily="34" charset="0"/>
                        <a:ea typeface="+mn-ea"/>
                        <a:cs typeface="+mn-cs"/>
                      </a:endParaRPr>
                    </a:p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>
                          <a:tab pos="285750" algn="l"/>
                          <a:tab pos="342900" algn="l"/>
                          <a:tab pos="457200" algn="l"/>
                        </a:tabLst>
                      </a:pPr>
                      <a:r>
                        <a:rPr kumimoji="0" lang="en-GB" sz="3600" b="1" i="0" u="none" strike="noStrike" kern="1200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Gill Sans MT" panose="020B0502020104020203" pitchFamily="34" charset="0"/>
                          <a:ea typeface="+mn-ea"/>
                          <a:cs typeface="+mn-cs"/>
                        </a:rPr>
                        <a:t>THE PEACE  </a:t>
                      </a:r>
                    </a:p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>
                          <a:tab pos="285750" algn="l"/>
                          <a:tab pos="342900" algn="l"/>
                          <a:tab pos="457200" algn="l"/>
                        </a:tabLst>
                      </a:pPr>
                      <a:endParaRPr kumimoji="0" lang="en-GB" sz="1200" b="1" i="0" u="none" strike="noStrike" kern="1200" cap="none" normalizeH="0" baseline="0" dirty="0">
                        <a:ln>
                          <a:noFill/>
                        </a:ln>
                        <a:solidFill>
                          <a:srgbClr val="CC0000"/>
                        </a:solidFill>
                        <a:effectLst/>
                        <a:latin typeface="Gill Sans MT" panose="020B0502020104020203" pitchFamily="34" charset="0"/>
                        <a:ea typeface="+mn-ea"/>
                        <a:cs typeface="+mn-cs"/>
                      </a:endParaRPr>
                    </a:p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>
                          <a:tab pos="285750" algn="l"/>
                          <a:tab pos="342900" algn="l"/>
                          <a:tab pos="457200" algn="l"/>
                        </a:tabLst>
                      </a:pPr>
                      <a:r>
                        <a:rPr kumimoji="0" lang="en-GB" sz="4000" b="0" i="0" u="none" strike="noStrike" kern="1200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Gill Sans MT" panose="020B0502020104020203" pitchFamily="34" charset="0"/>
                          <a:ea typeface="+mn-ea"/>
                          <a:cs typeface="+mn-cs"/>
                        </a:rPr>
                        <a:t>Christ is our peace.</a:t>
                      </a:r>
                    </a:p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>
                          <a:tab pos="285750" algn="l"/>
                          <a:tab pos="342900" algn="l"/>
                          <a:tab pos="457200" algn="l"/>
                        </a:tabLst>
                      </a:pPr>
                      <a:r>
                        <a:rPr kumimoji="0" lang="en-GB" sz="4000" b="0" i="0" u="none" strike="noStrike" kern="1200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Gill Sans MT" panose="020B0502020104020203" pitchFamily="34" charset="0"/>
                          <a:ea typeface="+mn-ea"/>
                          <a:cs typeface="+mn-cs"/>
                        </a:rPr>
                        <a:t>He has reconciled us to God in one body by the Cross.</a:t>
                      </a:r>
                    </a:p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>
                          <a:tab pos="285750" algn="l"/>
                          <a:tab pos="342900" algn="l"/>
                          <a:tab pos="457200" algn="l"/>
                        </a:tabLst>
                      </a:pPr>
                      <a:r>
                        <a:rPr kumimoji="0" lang="en-GB" sz="4000" b="0" i="0" u="none" strike="noStrike" kern="1200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Gill Sans MT" panose="020B0502020104020203" pitchFamily="34" charset="0"/>
                          <a:ea typeface="+mn-ea"/>
                          <a:cs typeface="+mn-cs"/>
                        </a:rPr>
                        <a:t>We meet in his name and share his peace.</a:t>
                      </a:r>
                    </a:p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>
                          <a:tab pos="285750" algn="l"/>
                          <a:tab pos="342900" algn="l"/>
                          <a:tab pos="457200" algn="l"/>
                        </a:tabLst>
                      </a:pPr>
                      <a:endParaRPr kumimoji="0" lang="en-GB" sz="4000" b="0" i="0" u="none" strike="noStrike" kern="1200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Gill Sans MT" panose="020B0502020104020203" pitchFamily="34" charset="0"/>
                        <a:ea typeface="+mn-ea"/>
                        <a:cs typeface="+mn-cs"/>
                      </a:endParaRPr>
                    </a:p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>
                          <a:tab pos="285750" algn="l"/>
                          <a:tab pos="342900" algn="l"/>
                          <a:tab pos="457200" algn="l"/>
                        </a:tabLst>
                      </a:pPr>
                      <a:r>
                        <a:rPr kumimoji="0" lang="en-GB" sz="4000" b="0" i="0" u="none" strike="noStrike" kern="1200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Gill Sans MT" panose="020B0502020104020203" pitchFamily="34" charset="0"/>
                          <a:ea typeface="+mn-ea"/>
                          <a:cs typeface="+mn-cs"/>
                        </a:rPr>
                        <a:t>The peace of the Lord be always with you</a:t>
                      </a:r>
                    </a:p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>
                          <a:tab pos="285750" algn="l"/>
                          <a:tab pos="342900" algn="l"/>
                          <a:tab pos="457200" algn="l"/>
                        </a:tabLst>
                      </a:pPr>
                      <a:r>
                        <a:rPr kumimoji="0" lang="en-GB" sz="4000" b="1" i="0" u="none" strike="noStrike" kern="1200" cap="none" normalizeH="0" baseline="0" dirty="0">
                          <a:ln>
                            <a:noFill/>
                          </a:ln>
                          <a:solidFill>
                            <a:srgbClr val="FFFF00"/>
                          </a:solidFill>
                          <a:effectLst/>
                          <a:latin typeface="Gill Sans MT" panose="020B0502020104020203" pitchFamily="34" charset="0"/>
                          <a:ea typeface="+mn-ea"/>
                          <a:cs typeface="+mn-cs"/>
                        </a:rPr>
                        <a:t>and also with you.</a:t>
                      </a:r>
                    </a:p>
                    <a:p>
                      <a:r>
                        <a:rPr lang="en-US" sz="1000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 </a:t>
                      </a:r>
                      <a:endParaRPr lang="en-GB" sz="1000" kern="1200" dirty="0">
                        <a:solidFill>
                          <a:schemeClr val="dk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38576" marR="38576" marT="0" marB="0"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373579812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1746690594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Content Placeholder 3">
            <a:extLst>
              <a:ext uri="{FF2B5EF4-FFF2-40B4-BE49-F238E27FC236}">
                <a16:creationId xmlns:a16="http://schemas.microsoft.com/office/drawing/2014/main" id="{0D4F664A-CD98-4E2F-9E39-5857D750C035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3915004742"/>
              </p:ext>
            </p:extLst>
          </p:nvPr>
        </p:nvGraphicFramePr>
        <p:xfrm>
          <a:off x="533102" y="323323"/>
          <a:ext cx="5791795" cy="10881360"/>
        </p:xfrm>
        <a:graphic>
          <a:graphicData uri="http://schemas.openxmlformats.org/drawingml/2006/table">
            <a:tbl>
              <a:tblPr>
                <a:tableStyleId>{5C22544A-7EE6-4342-B048-85BDC9FD1C3A}</a:tableStyleId>
              </a:tblPr>
              <a:tblGrid>
                <a:gridCol w="5791795">
                  <a:extLst>
                    <a:ext uri="{9D8B030D-6E8A-4147-A177-3AD203B41FA5}">
                      <a16:colId xmlns:a16="http://schemas.microsoft.com/office/drawing/2014/main" val="3125862611"/>
                    </a:ext>
                  </a:extLst>
                </a:gridCol>
              </a:tblGrid>
              <a:tr h="3838337">
                <a:tc>
                  <a:txBody>
                    <a:bodyPr/>
                    <a:lstStyle/>
                    <a:p>
                      <a:r>
                        <a:rPr lang="en-US" sz="1000" b="1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 </a:t>
                      </a:r>
                      <a:endParaRPr lang="en-GB" sz="1000" kern="1200" dirty="0">
                        <a:solidFill>
                          <a:schemeClr val="dk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  <a:p>
                      <a:r>
                        <a:rPr lang="en-US" sz="3600" b="1" kern="1200" cap="all" dirty="0">
                          <a:solidFill>
                            <a:schemeClr val="tx1"/>
                          </a:solidFill>
                          <a:effectLst/>
                          <a:latin typeface="Gill Sans MT" panose="020B0502020104020203" pitchFamily="34" charset="0"/>
                          <a:ea typeface="+mn-ea"/>
                          <a:cs typeface="+mn-cs"/>
                        </a:rPr>
                        <a:t>Preparation of the Table</a:t>
                      </a:r>
                      <a:endParaRPr lang="en-GB" sz="3600" kern="1200" dirty="0">
                        <a:solidFill>
                          <a:schemeClr val="tx1"/>
                        </a:solidFill>
                        <a:effectLst/>
                        <a:latin typeface="Gill Sans MT" panose="020B0502020104020203" pitchFamily="34" charset="0"/>
                        <a:ea typeface="+mn-ea"/>
                        <a:cs typeface="+mn-cs"/>
                      </a:endParaRPr>
                    </a:p>
                    <a:p>
                      <a:r>
                        <a:rPr lang="en-US" sz="1400" kern="1200" dirty="0">
                          <a:solidFill>
                            <a:schemeClr val="dk1"/>
                          </a:solidFill>
                          <a:effectLst/>
                          <a:latin typeface="Gill Sans MT" panose="020B0502020104020203" pitchFamily="34" charset="0"/>
                          <a:ea typeface="+mn-ea"/>
                          <a:cs typeface="+mn-cs"/>
                        </a:rPr>
                        <a:t> </a:t>
                      </a:r>
                      <a:endParaRPr lang="en-GB" sz="1400" kern="1200" dirty="0">
                        <a:solidFill>
                          <a:schemeClr val="dk1"/>
                        </a:solidFill>
                        <a:effectLst/>
                        <a:latin typeface="Gill Sans MT" panose="020B0502020104020203" pitchFamily="34" charset="0"/>
                        <a:ea typeface="+mn-ea"/>
                        <a:cs typeface="+mn-cs"/>
                      </a:endParaRPr>
                    </a:p>
                    <a:p>
                      <a:r>
                        <a:rPr lang="en-US" sz="3200" kern="1200" dirty="0">
                          <a:solidFill>
                            <a:schemeClr val="tx1"/>
                          </a:solidFill>
                          <a:effectLst/>
                          <a:latin typeface="Gill Sans MT" panose="020B0502020104020203" pitchFamily="34" charset="0"/>
                          <a:ea typeface="+mn-ea"/>
                          <a:cs typeface="+mn-cs"/>
                        </a:rPr>
                        <a:t>Blessed are you, Lord God of all creation:</a:t>
                      </a:r>
                      <a:endParaRPr lang="en-GB" sz="3200" kern="1200" dirty="0">
                        <a:solidFill>
                          <a:schemeClr val="tx1"/>
                        </a:solidFill>
                        <a:effectLst/>
                        <a:latin typeface="Gill Sans MT" panose="020B0502020104020203" pitchFamily="34" charset="0"/>
                        <a:ea typeface="+mn-ea"/>
                        <a:cs typeface="+mn-cs"/>
                      </a:endParaRPr>
                    </a:p>
                    <a:p>
                      <a:r>
                        <a:rPr lang="en-US" sz="3200" kern="1200" dirty="0">
                          <a:solidFill>
                            <a:schemeClr val="tx1"/>
                          </a:solidFill>
                          <a:effectLst/>
                          <a:latin typeface="Gill Sans MT" panose="020B0502020104020203" pitchFamily="34" charset="0"/>
                          <a:ea typeface="+mn-ea"/>
                          <a:cs typeface="+mn-cs"/>
                        </a:rPr>
                        <a:t>through your goodness we have this bread to set before you,</a:t>
                      </a:r>
                      <a:endParaRPr lang="en-GB" sz="3200" kern="1200" dirty="0">
                        <a:solidFill>
                          <a:schemeClr val="tx1"/>
                        </a:solidFill>
                        <a:effectLst/>
                        <a:latin typeface="Gill Sans MT" panose="020B0502020104020203" pitchFamily="34" charset="0"/>
                        <a:ea typeface="+mn-ea"/>
                        <a:cs typeface="+mn-cs"/>
                      </a:endParaRPr>
                    </a:p>
                    <a:p>
                      <a:r>
                        <a:rPr lang="en-US" sz="3200" kern="1200" dirty="0">
                          <a:solidFill>
                            <a:schemeClr val="tx1"/>
                          </a:solidFill>
                          <a:effectLst/>
                          <a:latin typeface="Gill Sans MT" panose="020B0502020104020203" pitchFamily="34" charset="0"/>
                          <a:ea typeface="+mn-ea"/>
                          <a:cs typeface="+mn-cs"/>
                        </a:rPr>
                        <a:t>which earth has given and human hands have made.</a:t>
                      </a:r>
                      <a:endParaRPr lang="en-GB" sz="3200" kern="1200" dirty="0">
                        <a:solidFill>
                          <a:schemeClr val="tx1"/>
                        </a:solidFill>
                        <a:effectLst/>
                        <a:latin typeface="Gill Sans MT" panose="020B0502020104020203" pitchFamily="34" charset="0"/>
                        <a:ea typeface="+mn-ea"/>
                        <a:cs typeface="+mn-cs"/>
                      </a:endParaRPr>
                    </a:p>
                    <a:p>
                      <a:r>
                        <a:rPr lang="en-US" sz="3200" kern="1200" dirty="0">
                          <a:solidFill>
                            <a:schemeClr val="tx1"/>
                          </a:solidFill>
                          <a:effectLst/>
                          <a:latin typeface="Gill Sans MT" panose="020B0502020104020203" pitchFamily="34" charset="0"/>
                          <a:ea typeface="+mn-ea"/>
                          <a:cs typeface="+mn-cs"/>
                        </a:rPr>
                        <a:t>It will become for us the bread of life.</a:t>
                      </a:r>
                      <a:endParaRPr lang="en-GB" sz="3200" kern="1200" dirty="0">
                        <a:solidFill>
                          <a:schemeClr val="tx1"/>
                        </a:solidFill>
                        <a:effectLst/>
                        <a:latin typeface="Gill Sans MT" panose="020B0502020104020203" pitchFamily="34" charset="0"/>
                        <a:ea typeface="+mn-ea"/>
                        <a:cs typeface="+mn-cs"/>
                      </a:endParaRPr>
                    </a:p>
                    <a:p>
                      <a:r>
                        <a:rPr lang="en-US" sz="3200" b="1" kern="1200" dirty="0">
                          <a:solidFill>
                            <a:srgbClr val="FFFF00"/>
                          </a:solidFill>
                          <a:effectLst/>
                          <a:latin typeface="Gill Sans MT" panose="020B0502020104020203" pitchFamily="34" charset="0"/>
                          <a:ea typeface="+mn-ea"/>
                          <a:cs typeface="+mn-cs"/>
                        </a:rPr>
                        <a:t>Blessed be God for ever.</a:t>
                      </a:r>
                      <a:endParaRPr lang="en-GB" sz="3200" kern="1200" dirty="0">
                        <a:solidFill>
                          <a:srgbClr val="FFFF00"/>
                        </a:solidFill>
                        <a:effectLst/>
                        <a:latin typeface="Gill Sans MT" panose="020B0502020104020203" pitchFamily="34" charset="0"/>
                        <a:ea typeface="+mn-ea"/>
                        <a:cs typeface="+mn-cs"/>
                      </a:endParaRPr>
                    </a:p>
                    <a:p>
                      <a:r>
                        <a:rPr lang="en-US" sz="3200" kern="1200" dirty="0">
                          <a:solidFill>
                            <a:schemeClr val="tx1"/>
                          </a:solidFill>
                          <a:effectLst/>
                          <a:latin typeface="Gill Sans MT" panose="020B0502020104020203" pitchFamily="34" charset="0"/>
                          <a:ea typeface="+mn-ea"/>
                          <a:cs typeface="+mn-cs"/>
                        </a:rPr>
                        <a:t> 	 	 </a:t>
                      </a:r>
                      <a:endParaRPr lang="en-GB" sz="3200" kern="1200" dirty="0">
                        <a:solidFill>
                          <a:schemeClr val="tx1"/>
                        </a:solidFill>
                        <a:effectLst/>
                        <a:latin typeface="Gill Sans MT" panose="020B0502020104020203" pitchFamily="34" charset="0"/>
                        <a:ea typeface="+mn-ea"/>
                        <a:cs typeface="+mn-cs"/>
                      </a:endParaRPr>
                    </a:p>
                    <a:p>
                      <a:r>
                        <a:rPr lang="en-US" sz="3200" kern="1200" dirty="0">
                          <a:solidFill>
                            <a:schemeClr val="tx1"/>
                          </a:solidFill>
                          <a:effectLst/>
                          <a:latin typeface="Gill Sans MT" panose="020B0502020104020203" pitchFamily="34" charset="0"/>
                          <a:ea typeface="+mn-ea"/>
                          <a:cs typeface="+mn-cs"/>
                        </a:rPr>
                        <a:t>Blessed are you, Lord God of all creation:</a:t>
                      </a:r>
                      <a:endParaRPr lang="en-GB" sz="3200" kern="1200" dirty="0">
                        <a:solidFill>
                          <a:schemeClr val="tx1"/>
                        </a:solidFill>
                        <a:effectLst/>
                        <a:latin typeface="Gill Sans MT" panose="020B0502020104020203" pitchFamily="34" charset="0"/>
                        <a:ea typeface="+mn-ea"/>
                        <a:cs typeface="+mn-cs"/>
                      </a:endParaRPr>
                    </a:p>
                    <a:p>
                      <a:r>
                        <a:rPr lang="en-US" sz="3200" kern="1200" dirty="0">
                          <a:solidFill>
                            <a:schemeClr val="tx1"/>
                          </a:solidFill>
                          <a:effectLst/>
                          <a:latin typeface="Gill Sans MT" panose="020B0502020104020203" pitchFamily="34" charset="0"/>
                          <a:ea typeface="+mn-ea"/>
                          <a:cs typeface="+mn-cs"/>
                        </a:rPr>
                        <a:t>through your goodness we have this wine to set before you,</a:t>
                      </a:r>
                      <a:endParaRPr lang="en-GB" sz="3200" kern="1200" dirty="0">
                        <a:solidFill>
                          <a:schemeClr val="tx1"/>
                        </a:solidFill>
                        <a:effectLst/>
                        <a:latin typeface="Gill Sans MT" panose="020B0502020104020203" pitchFamily="34" charset="0"/>
                        <a:ea typeface="+mn-ea"/>
                        <a:cs typeface="+mn-cs"/>
                      </a:endParaRPr>
                    </a:p>
                    <a:p>
                      <a:r>
                        <a:rPr lang="en-US" sz="3200" kern="1200" dirty="0">
                          <a:solidFill>
                            <a:schemeClr val="tx1"/>
                          </a:solidFill>
                          <a:effectLst/>
                          <a:latin typeface="Gill Sans MT" panose="020B0502020104020203" pitchFamily="34" charset="0"/>
                          <a:ea typeface="+mn-ea"/>
                          <a:cs typeface="+mn-cs"/>
                        </a:rPr>
                        <a:t>fruit of the vine and work of human hands.</a:t>
                      </a:r>
                      <a:endParaRPr lang="en-GB" sz="3200" kern="1200" dirty="0">
                        <a:solidFill>
                          <a:schemeClr val="tx1"/>
                        </a:solidFill>
                        <a:effectLst/>
                        <a:latin typeface="Gill Sans MT" panose="020B0502020104020203" pitchFamily="34" charset="0"/>
                        <a:ea typeface="+mn-ea"/>
                        <a:cs typeface="+mn-cs"/>
                      </a:endParaRPr>
                    </a:p>
                    <a:p>
                      <a:r>
                        <a:rPr lang="en-US" sz="3200" kern="1200" dirty="0">
                          <a:solidFill>
                            <a:schemeClr val="tx1"/>
                          </a:solidFill>
                          <a:effectLst/>
                          <a:latin typeface="Gill Sans MT" panose="020B0502020104020203" pitchFamily="34" charset="0"/>
                          <a:ea typeface="+mn-ea"/>
                          <a:cs typeface="+mn-cs"/>
                        </a:rPr>
                        <a:t>It will become for us the cup of salvation.</a:t>
                      </a:r>
                      <a:endParaRPr lang="en-GB" sz="3200" kern="1200" dirty="0">
                        <a:solidFill>
                          <a:schemeClr val="tx1"/>
                        </a:solidFill>
                        <a:effectLst/>
                        <a:latin typeface="Gill Sans MT" panose="020B0502020104020203" pitchFamily="34" charset="0"/>
                        <a:ea typeface="+mn-ea"/>
                        <a:cs typeface="+mn-cs"/>
                      </a:endParaRPr>
                    </a:p>
                    <a:p>
                      <a:r>
                        <a:rPr lang="en-US" sz="3200" b="1" kern="1200" dirty="0">
                          <a:solidFill>
                            <a:srgbClr val="FFFF00"/>
                          </a:solidFill>
                          <a:effectLst/>
                          <a:latin typeface="Gill Sans MT" panose="020B0502020104020203" pitchFamily="34" charset="0"/>
                          <a:ea typeface="+mn-ea"/>
                          <a:cs typeface="+mn-cs"/>
                        </a:rPr>
                        <a:t>Blessed be God for ever.</a:t>
                      </a:r>
                      <a:endParaRPr lang="en-GB" sz="3200" kern="1200" dirty="0">
                        <a:solidFill>
                          <a:srgbClr val="FFFF00"/>
                        </a:solidFill>
                        <a:effectLst/>
                        <a:latin typeface="Gill Sans MT" panose="020B0502020104020203" pitchFamily="34" charset="0"/>
                        <a:ea typeface="+mn-ea"/>
                        <a:cs typeface="+mn-cs"/>
                      </a:endParaRPr>
                    </a:p>
                    <a:p>
                      <a:r>
                        <a:rPr lang="en-US" sz="1000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 </a:t>
                      </a:r>
                      <a:endParaRPr lang="en-GB" sz="1000" kern="1200" dirty="0">
                        <a:solidFill>
                          <a:schemeClr val="dk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38576" marR="38576" marT="0" marB="0"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373579812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1802729971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Content Placeholder 3">
            <a:extLst>
              <a:ext uri="{FF2B5EF4-FFF2-40B4-BE49-F238E27FC236}">
                <a16:creationId xmlns:a16="http://schemas.microsoft.com/office/drawing/2014/main" id="{0D4F664A-CD98-4E2F-9E39-5857D750C035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1630333706"/>
              </p:ext>
            </p:extLst>
          </p:nvPr>
        </p:nvGraphicFramePr>
        <p:xfrm>
          <a:off x="533102" y="814388"/>
          <a:ext cx="5791795" cy="7620000"/>
        </p:xfrm>
        <a:graphic>
          <a:graphicData uri="http://schemas.openxmlformats.org/drawingml/2006/table">
            <a:tbl>
              <a:tblPr>
                <a:tableStyleId>{5C22544A-7EE6-4342-B048-85BDC9FD1C3A}</a:tableStyleId>
              </a:tblPr>
              <a:tblGrid>
                <a:gridCol w="5791795">
                  <a:extLst>
                    <a:ext uri="{9D8B030D-6E8A-4147-A177-3AD203B41FA5}">
                      <a16:colId xmlns:a16="http://schemas.microsoft.com/office/drawing/2014/main" val="3125862611"/>
                    </a:ext>
                  </a:extLst>
                </a:gridCol>
              </a:tblGrid>
              <a:tr h="3211473">
                <a:tc>
                  <a:txBody>
                    <a:bodyPr/>
                    <a:lstStyle/>
                    <a:p>
                      <a:r>
                        <a:rPr lang="en-US" sz="1000" b="1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 </a:t>
                      </a:r>
                      <a:endParaRPr lang="en-GB" sz="1000" kern="1200" dirty="0">
                        <a:solidFill>
                          <a:schemeClr val="dk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  <a:p>
                      <a:r>
                        <a:rPr lang="en-GB" sz="4000" b="1" kern="1200" cap="all" dirty="0">
                          <a:solidFill>
                            <a:schemeClr val="tx1"/>
                          </a:solidFill>
                          <a:effectLst/>
                          <a:latin typeface="Gill Sans MT" panose="020B0502020104020203" pitchFamily="34" charset="0"/>
                          <a:ea typeface="+mn-ea"/>
                          <a:cs typeface="+mn-cs"/>
                        </a:rPr>
                        <a:t>THE EUCHARISTIC PRAYER</a:t>
                      </a:r>
                    </a:p>
                    <a:p>
                      <a:endParaRPr lang="en-GB" sz="4000" b="1" kern="1200" cap="all" dirty="0">
                        <a:solidFill>
                          <a:srgbClr val="FF0000"/>
                        </a:solidFill>
                        <a:effectLst/>
                        <a:latin typeface="Gill Sans MT" panose="020B0502020104020203" pitchFamily="34" charset="0"/>
                        <a:ea typeface="+mn-ea"/>
                        <a:cs typeface="+mn-cs"/>
                      </a:endParaRPr>
                    </a:p>
                    <a:p>
                      <a:r>
                        <a:rPr lang="en-GB" sz="3600" b="0" kern="1200" cap="none" dirty="0">
                          <a:solidFill>
                            <a:schemeClr val="tx1"/>
                          </a:solidFill>
                          <a:effectLst/>
                          <a:latin typeface="Gill Sans MT" panose="020B0502020104020203" pitchFamily="34" charset="0"/>
                          <a:ea typeface="+mn-ea"/>
                          <a:cs typeface="+mn-cs"/>
                        </a:rPr>
                        <a:t>The Lord be with you</a:t>
                      </a:r>
                    </a:p>
                    <a:p>
                      <a:r>
                        <a:rPr lang="en-GB" sz="3600" b="1" kern="1200" cap="none" dirty="0">
                          <a:solidFill>
                            <a:srgbClr val="FFFF00"/>
                          </a:solidFill>
                          <a:effectLst/>
                          <a:latin typeface="Gill Sans MT" panose="020B0502020104020203" pitchFamily="34" charset="0"/>
                          <a:ea typeface="+mn-ea"/>
                          <a:cs typeface="+mn-cs"/>
                        </a:rPr>
                        <a:t>And also with you</a:t>
                      </a:r>
                    </a:p>
                    <a:p>
                      <a:endParaRPr lang="en-GB" sz="3600" b="1" kern="1200" cap="none" dirty="0">
                        <a:solidFill>
                          <a:schemeClr val="tx1"/>
                        </a:solidFill>
                        <a:effectLst/>
                        <a:latin typeface="Gill Sans MT" panose="020B0502020104020203" pitchFamily="34" charset="0"/>
                        <a:ea typeface="+mn-ea"/>
                        <a:cs typeface="+mn-cs"/>
                      </a:endParaRPr>
                    </a:p>
                    <a:p>
                      <a:r>
                        <a:rPr lang="en-GB" sz="3600" b="0" kern="1200" cap="none" dirty="0">
                          <a:solidFill>
                            <a:schemeClr val="tx1"/>
                          </a:solidFill>
                          <a:effectLst/>
                          <a:latin typeface="Gill Sans MT" panose="020B0502020104020203" pitchFamily="34" charset="0"/>
                          <a:ea typeface="+mn-ea"/>
                          <a:cs typeface="+mn-cs"/>
                        </a:rPr>
                        <a:t>Lift up your hearts</a:t>
                      </a:r>
                    </a:p>
                    <a:p>
                      <a:r>
                        <a:rPr lang="en-GB" sz="3600" b="1" kern="1200" cap="none" dirty="0">
                          <a:solidFill>
                            <a:srgbClr val="FFFF00"/>
                          </a:solidFill>
                          <a:effectLst/>
                          <a:latin typeface="Gill Sans MT" panose="020B0502020104020203" pitchFamily="34" charset="0"/>
                          <a:ea typeface="+mn-ea"/>
                          <a:cs typeface="+mn-cs"/>
                        </a:rPr>
                        <a:t>We lift them to the Lord</a:t>
                      </a:r>
                    </a:p>
                    <a:p>
                      <a:endParaRPr lang="en-GB" sz="3600" b="1" kern="1200" cap="none" dirty="0">
                        <a:solidFill>
                          <a:schemeClr val="tx1"/>
                        </a:solidFill>
                        <a:effectLst/>
                        <a:latin typeface="Gill Sans MT" panose="020B0502020104020203" pitchFamily="34" charset="0"/>
                        <a:ea typeface="+mn-ea"/>
                        <a:cs typeface="+mn-cs"/>
                      </a:endParaRPr>
                    </a:p>
                    <a:p>
                      <a:r>
                        <a:rPr lang="en-GB" sz="3600" b="0" kern="1200" cap="none" dirty="0">
                          <a:solidFill>
                            <a:schemeClr val="tx1"/>
                          </a:solidFill>
                          <a:effectLst/>
                          <a:latin typeface="Gill Sans MT" panose="020B0502020104020203" pitchFamily="34" charset="0"/>
                          <a:ea typeface="+mn-ea"/>
                          <a:cs typeface="+mn-cs"/>
                        </a:rPr>
                        <a:t>Let us give thanks to the Lord our God</a:t>
                      </a:r>
                    </a:p>
                    <a:p>
                      <a:r>
                        <a:rPr lang="en-GB" sz="3600" b="1" kern="1200" cap="none" dirty="0">
                          <a:solidFill>
                            <a:srgbClr val="FFFF00"/>
                          </a:solidFill>
                          <a:effectLst/>
                          <a:latin typeface="Gill Sans MT" panose="020B0502020104020203" pitchFamily="34" charset="0"/>
                          <a:ea typeface="+mn-ea"/>
                          <a:cs typeface="+mn-cs"/>
                        </a:rPr>
                        <a:t>It is right to give thanks and praise</a:t>
                      </a:r>
                    </a:p>
                    <a:p>
                      <a:r>
                        <a:rPr lang="en-US" sz="1000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 </a:t>
                      </a:r>
                      <a:endParaRPr lang="en-GB" sz="1000" kern="1200" dirty="0">
                        <a:solidFill>
                          <a:schemeClr val="dk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38576" marR="38576" marT="0" marB="0"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373579812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2245467827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Content Placeholder 3">
            <a:extLst>
              <a:ext uri="{FF2B5EF4-FFF2-40B4-BE49-F238E27FC236}">
                <a16:creationId xmlns:a16="http://schemas.microsoft.com/office/drawing/2014/main" id="{0D4F664A-CD98-4E2F-9E39-5857D750C035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3400757330"/>
              </p:ext>
            </p:extLst>
          </p:nvPr>
        </p:nvGraphicFramePr>
        <p:xfrm>
          <a:off x="308074" y="949853"/>
          <a:ext cx="6241852" cy="7994866"/>
        </p:xfrm>
        <a:graphic>
          <a:graphicData uri="http://schemas.openxmlformats.org/drawingml/2006/table">
            <a:tbl>
              <a:tblPr>
                <a:tableStyleId>{5C22544A-7EE6-4342-B048-85BDC9FD1C3A}</a:tableStyleId>
              </a:tblPr>
              <a:tblGrid>
                <a:gridCol w="6241852">
                  <a:extLst>
                    <a:ext uri="{9D8B030D-6E8A-4147-A177-3AD203B41FA5}">
                      <a16:colId xmlns:a16="http://schemas.microsoft.com/office/drawing/2014/main" val="3125862611"/>
                    </a:ext>
                  </a:extLst>
                </a:gridCol>
              </a:tblGrid>
              <a:tr h="3051810">
                <a:tc>
                  <a:txBody>
                    <a:bodyPr/>
                    <a:lstStyle/>
                    <a:p>
                      <a:r>
                        <a:rPr lang="en-US" sz="1000" b="1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 </a:t>
                      </a:r>
                      <a:endParaRPr lang="en-GB" sz="1000" kern="1200" dirty="0">
                        <a:solidFill>
                          <a:schemeClr val="dk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  <a:p>
                      <a:r>
                        <a:rPr lang="en-GB" sz="3600" b="0" kern="1200" cap="none" dirty="0">
                          <a:solidFill>
                            <a:schemeClr val="tx1"/>
                          </a:solidFill>
                          <a:effectLst/>
                          <a:latin typeface="Gill Sans MT" panose="020B0502020104020203" pitchFamily="34" charset="0"/>
                          <a:ea typeface="+mn-ea"/>
                          <a:cs typeface="+mn-cs"/>
                        </a:rPr>
                        <a:t>Father, you made the world and love your creation…</a:t>
                      </a:r>
                    </a:p>
                    <a:p>
                      <a:r>
                        <a:rPr lang="en-GB" sz="3600" b="0" kern="1200" cap="none" dirty="0">
                          <a:solidFill>
                            <a:schemeClr val="tx1"/>
                          </a:solidFill>
                          <a:effectLst/>
                          <a:latin typeface="Gill Sans MT" panose="020B0502020104020203" pitchFamily="34" charset="0"/>
                          <a:ea typeface="+mn-ea"/>
                          <a:cs typeface="+mn-cs"/>
                        </a:rPr>
                        <a:t>	</a:t>
                      </a:r>
                    </a:p>
                    <a:p>
                      <a:r>
                        <a:rPr lang="en-GB" sz="3600" b="1" kern="1200" cap="none" dirty="0">
                          <a:solidFill>
                            <a:srgbClr val="FFFF00"/>
                          </a:solidFill>
                          <a:effectLst/>
                          <a:latin typeface="Gill Sans MT" panose="020B0502020104020203" pitchFamily="34" charset="0"/>
                          <a:ea typeface="+mn-ea"/>
                          <a:cs typeface="+mn-cs"/>
                        </a:rPr>
                        <a:t>Holy, holy, holy Lord,</a:t>
                      </a:r>
                    </a:p>
                    <a:p>
                      <a:r>
                        <a:rPr lang="en-GB" sz="3600" b="1" kern="1200" cap="none" dirty="0">
                          <a:solidFill>
                            <a:srgbClr val="FFFF00"/>
                          </a:solidFill>
                          <a:effectLst/>
                          <a:latin typeface="Gill Sans MT" panose="020B0502020104020203" pitchFamily="34" charset="0"/>
                          <a:ea typeface="+mn-ea"/>
                          <a:cs typeface="+mn-cs"/>
                        </a:rPr>
                        <a:t>God of power and might,</a:t>
                      </a:r>
                    </a:p>
                    <a:p>
                      <a:r>
                        <a:rPr lang="en-GB" sz="3600" b="1" kern="1200" cap="none" dirty="0">
                          <a:solidFill>
                            <a:srgbClr val="FFFF00"/>
                          </a:solidFill>
                          <a:effectLst/>
                          <a:latin typeface="Gill Sans MT" panose="020B0502020104020203" pitchFamily="34" charset="0"/>
                          <a:ea typeface="+mn-ea"/>
                          <a:cs typeface="+mn-cs"/>
                        </a:rPr>
                        <a:t>heaven and earth are full  </a:t>
                      </a:r>
                    </a:p>
                    <a:p>
                      <a:r>
                        <a:rPr lang="en-GB" sz="3600" b="1" kern="1200" cap="none" dirty="0">
                          <a:solidFill>
                            <a:srgbClr val="FFFF00"/>
                          </a:solidFill>
                          <a:effectLst/>
                          <a:latin typeface="Gill Sans MT" panose="020B0502020104020203" pitchFamily="34" charset="0"/>
                          <a:ea typeface="+mn-ea"/>
                          <a:cs typeface="+mn-cs"/>
                        </a:rPr>
                        <a:t>of your glory.</a:t>
                      </a:r>
                    </a:p>
                    <a:p>
                      <a:r>
                        <a:rPr lang="en-GB" sz="3600" b="1" kern="1200" cap="none" dirty="0">
                          <a:solidFill>
                            <a:srgbClr val="FFFF00"/>
                          </a:solidFill>
                          <a:effectLst/>
                          <a:latin typeface="Gill Sans MT" panose="020B0502020104020203" pitchFamily="34" charset="0"/>
                          <a:ea typeface="+mn-ea"/>
                          <a:cs typeface="+mn-cs"/>
                        </a:rPr>
                        <a:t>Hosanna in the highest.</a:t>
                      </a:r>
                    </a:p>
                    <a:p>
                      <a:endParaRPr lang="en-GB" sz="3600" b="1" kern="1200" cap="none" dirty="0">
                        <a:solidFill>
                          <a:srgbClr val="FFFF00"/>
                        </a:solidFill>
                        <a:effectLst/>
                        <a:latin typeface="Gill Sans MT" panose="020B0502020104020203" pitchFamily="34" charset="0"/>
                        <a:ea typeface="+mn-ea"/>
                        <a:cs typeface="+mn-cs"/>
                      </a:endParaRPr>
                    </a:p>
                    <a:p>
                      <a:r>
                        <a:rPr lang="en-GB" sz="3600" b="1" kern="1200" cap="none" dirty="0">
                          <a:solidFill>
                            <a:srgbClr val="FFFF00"/>
                          </a:solidFill>
                          <a:effectLst/>
                          <a:latin typeface="Gill Sans MT" panose="020B0502020104020203" pitchFamily="34" charset="0"/>
                          <a:ea typeface="+mn-ea"/>
                          <a:cs typeface="+mn-cs"/>
                        </a:rPr>
                        <a:t>+Blessed is he who comes in the name of the Lord.</a:t>
                      </a:r>
                    </a:p>
                    <a:p>
                      <a:endParaRPr lang="en-GB" sz="3600" b="1" kern="1200" cap="none" dirty="0">
                        <a:solidFill>
                          <a:srgbClr val="FFFF00"/>
                        </a:solidFill>
                        <a:effectLst/>
                        <a:latin typeface="Gill Sans MT" panose="020B0502020104020203" pitchFamily="34" charset="0"/>
                        <a:ea typeface="+mn-ea"/>
                        <a:cs typeface="+mn-cs"/>
                      </a:endParaRPr>
                    </a:p>
                    <a:p>
                      <a:r>
                        <a:rPr lang="en-GB" sz="3600" b="1" kern="1200" cap="none" dirty="0">
                          <a:solidFill>
                            <a:srgbClr val="FFFF00"/>
                          </a:solidFill>
                          <a:effectLst/>
                          <a:latin typeface="Gill Sans MT" panose="020B0502020104020203" pitchFamily="34" charset="0"/>
                          <a:ea typeface="+mn-ea"/>
                          <a:cs typeface="+mn-cs"/>
                        </a:rPr>
                        <a:t>Hosanna in the highest.</a:t>
                      </a:r>
                    </a:p>
                    <a:p>
                      <a:r>
                        <a:rPr lang="en-US" sz="1000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 </a:t>
                      </a:r>
                      <a:endParaRPr lang="en-GB" sz="1000" kern="1200" dirty="0">
                        <a:solidFill>
                          <a:schemeClr val="dk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38576" marR="38576" marT="0" marB="0"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373579812"/>
                  </a:ext>
                </a:extLst>
              </a:tr>
              <a:tr h="278873">
                <a:tc>
                  <a:txBody>
                    <a:bodyPr/>
                    <a:lstStyle/>
                    <a:p>
                      <a:endParaRPr lang="en-GB" sz="1000" kern="1200" dirty="0">
                        <a:solidFill>
                          <a:schemeClr val="dk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38576" marR="38576" marT="0" marB="0"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721298200"/>
                  </a:ext>
                </a:extLst>
              </a:tr>
              <a:tr h="278873">
                <a:tc>
                  <a:txBody>
                    <a:bodyPr/>
                    <a:lstStyle/>
                    <a:p>
                      <a:endParaRPr lang="en-GB" sz="1000" kern="1200" dirty="0">
                        <a:solidFill>
                          <a:schemeClr val="dk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38576" marR="38576" marT="0" marB="0"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25351049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409923163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Content Placeholder 3">
            <a:extLst>
              <a:ext uri="{FF2B5EF4-FFF2-40B4-BE49-F238E27FC236}">
                <a16:creationId xmlns:a16="http://schemas.microsoft.com/office/drawing/2014/main" id="{0D4F664A-CD98-4E2F-9E39-5857D750C035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222412941"/>
              </p:ext>
            </p:extLst>
          </p:nvPr>
        </p:nvGraphicFramePr>
        <p:xfrm>
          <a:off x="308074" y="712789"/>
          <a:ext cx="6241852" cy="8961120"/>
        </p:xfrm>
        <a:graphic>
          <a:graphicData uri="http://schemas.openxmlformats.org/drawingml/2006/table">
            <a:tbl>
              <a:tblPr>
                <a:tableStyleId>{5C22544A-7EE6-4342-B048-85BDC9FD1C3A}</a:tableStyleId>
              </a:tblPr>
              <a:tblGrid>
                <a:gridCol w="6241852">
                  <a:extLst>
                    <a:ext uri="{9D8B030D-6E8A-4147-A177-3AD203B41FA5}">
                      <a16:colId xmlns:a16="http://schemas.microsoft.com/office/drawing/2014/main" val="3125862611"/>
                    </a:ext>
                  </a:extLst>
                </a:gridCol>
              </a:tblGrid>
              <a:tr h="1682889">
                <a:tc>
                  <a:txBody>
                    <a:bodyPr/>
                    <a:lstStyle/>
                    <a:p>
                      <a:r>
                        <a:rPr lang="en-US" sz="1600" b="1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 </a:t>
                      </a:r>
                      <a:endParaRPr lang="en-GB" sz="1600" kern="1200" dirty="0">
                        <a:solidFill>
                          <a:schemeClr val="dk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  <a:p>
                      <a:r>
                        <a:rPr lang="en-GB" sz="3600" b="0" kern="1200" cap="none" dirty="0">
                          <a:solidFill>
                            <a:schemeClr val="tx1"/>
                          </a:solidFill>
                          <a:effectLst/>
                          <a:latin typeface="Gill Sans MT" panose="020B0502020104020203" pitchFamily="34" charset="0"/>
                          <a:ea typeface="+mn-ea"/>
                          <a:cs typeface="+mn-cs"/>
                        </a:rPr>
                        <a:t>…until he comes in glory.</a:t>
                      </a:r>
                    </a:p>
                    <a:p>
                      <a:endParaRPr lang="en-GB" sz="3600" b="0" kern="1200" cap="none" dirty="0">
                        <a:solidFill>
                          <a:schemeClr val="tx1"/>
                        </a:solidFill>
                        <a:effectLst/>
                        <a:latin typeface="Gill Sans MT" panose="020B0502020104020203" pitchFamily="34" charset="0"/>
                        <a:ea typeface="+mn-ea"/>
                        <a:cs typeface="+mn-cs"/>
                      </a:endParaRPr>
                    </a:p>
                    <a:p>
                      <a:r>
                        <a:rPr lang="en-GB" sz="3600" b="0" kern="1200" cap="none" dirty="0">
                          <a:solidFill>
                            <a:schemeClr val="tx1"/>
                          </a:solidFill>
                          <a:effectLst/>
                          <a:latin typeface="Gill Sans MT" panose="020B0502020104020203" pitchFamily="34" charset="0"/>
                          <a:ea typeface="+mn-ea"/>
                          <a:cs typeface="+mn-cs"/>
                        </a:rPr>
                        <a:t>Great is the mystery of faith…</a:t>
                      </a:r>
                    </a:p>
                    <a:p>
                      <a:endParaRPr lang="en-GB" sz="3600" b="0" kern="1200" cap="none" dirty="0">
                        <a:solidFill>
                          <a:schemeClr val="tx1"/>
                        </a:solidFill>
                        <a:effectLst/>
                        <a:latin typeface="Gill Sans MT" panose="020B0502020104020203" pitchFamily="34" charset="0"/>
                        <a:ea typeface="+mn-ea"/>
                        <a:cs typeface="+mn-cs"/>
                      </a:endParaRPr>
                    </a:p>
                    <a:p>
                      <a:r>
                        <a:rPr lang="en-GB" sz="3600" b="1" kern="1200" cap="none" dirty="0">
                          <a:solidFill>
                            <a:srgbClr val="FFFF00"/>
                          </a:solidFill>
                          <a:effectLst/>
                          <a:latin typeface="Gill Sans MT" panose="020B0502020104020203" pitchFamily="34" charset="0"/>
                          <a:ea typeface="+mn-ea"/>
                          <a:cs typeface="+mn-cs"/>
                        </a:rPr>
                        <a:t>Christ has died, </a:t>
                      </a:r>
                    </a:p>
                    <a:p>
                      <a:r>
                        <a:rPr lang="en-GB" sz="3600" b="1" kern="1200" cap="none" dirty="0">
                          <a:solidFill>
                            <a:srgbClr val="FFFF00"/>
                          </a:solidFill>
                          <a:effectLst/>
                          <a:latin typeface="Gill Sans MT" panose="020B0502020104020203" pitchFamily="34" charset="0"/>
                          <a:ea typeface="+mn-ea"/>
                          <a:cs typeface="+mn-cs"/>
                        </a:rPr>
                        <a:t>Christ is risen, </a:t>
                      </a:r>
                    </a:p>
                    <a:p>
                      <a:r>
                        <a:rPr lang="en-GB" sz="3600" b="1" kern="1200" cap="none" dirty="0">
                          <a:solidFill>
                            <a:srgbClr val="FFFF00"/>
                          </a:solidFill>
                          <a:effectLst/>
                          <a:latin typeface="Gill Sans MT" panose="020B0502020104020203" pitchFamily="34" charset="0"/>
                          <a:ea typeface="+mn-ea"/>
                          <a:cs typeface="+mn-cs"/>
                        </a:rPr>
                        <a:t>Christ will come again </a:t>
                      </a:r>
                    </a:p>
                    <a:p>
                      <a:r>
                        <a:rPr lang="en-US" sz="1600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 </a:t>
                      </a:r>
                      <a:endParaRPr lang="en-GB" sz="1600" kern="1200" dirty="0">
                        <a:solidFill>
                          <a:schemeClr val="dk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38576" marR="38576" marT="0" marB="0"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373579812"/>
                  </a:ext>
                </a:extLst>
              </a:tr>
              <a:tr h="1803440">
                <a:tc>
                  <a:txBody>
                    <a:bodyPr/>
                    <a:lstStyle/>
                    <a:p>
                      <a:r>
                        <a:rPr lang="en-GB" sz="3600" kern="1200" dirty="0">
                          <a:solidFill>
                            <a:schemeClr val="tx1"/>
                          </a:solidFill>
                          <a:effectLst/>
                          <a:latin typeface="Gill Sans MT" panose="020B0502020104020203" pitchFamily="34" charset="0"/>
                          <a:ea typeface="+mn-ea"/>
                          <a:cs typeface="+mn-cs"/>
                        </a:rPr>
                        <a:t>…Through Christ, and with Christ, and in Christ,</a:t>
                      </a:r>
                    </a:p>
                    <a:p>
                      <a:r>
                        <a:rPr lang="en-GB" sz="3600" kern="1200" dirty="0">
                          <a:solidFill>
                            <a:schemeClr val="tx1"/>
                          </a:solidFill>
                          <a:effectLst/>
                          <a:latin typeface="Gill Sans MT" panose="020B0502020104020203" pitchFamily="34" charset="0"/>
                          <a:ea typeface="+mn-ea"/>
                          <a:cs typeface="+mn-cs"/>
                        </a:rPr>
                        <a:t>in the unity of the Holy Spirit,</a:t>
                      </a:r>
                    </a:p>
                    <a:p>
                      <a:r>
                        <a:rPr lang="en-GB" sz="3600" kern="1200" dirty="0">
                          <a:solidFill>
                            <a:schemeClr val="tx1"/>
                          </a:solidFill>
                          <a:effectLst/>
                          <a:latin typeface="Gill Sans MT" panose="020B0502020104020203" pitchFamily="34" charset="0"/>
                          <a:ea typeface="+mn-ea"/>
                          <a:cs typeface="+mn-cs"/>
                        </a:rPr>
                        <a:t>all honour and glory are yours, O loving Father,</a:t>
                      </a:r>
                    </a:p>
                    <a:p>
                      <a:r>
                        <a:rPr lang="en-GB" sz="3600" kern="1200" dirty="0">
                          <a:solidFill>
                            <a:schemeClr val="tx1"/>
                          </a:solidFill>
                          <a:effectLst/>
                          <a:latin typeface="Gill Sans MT" panose="020B0502020104020203" pitchFamily="34" charset="0"/>
                          <a:ea typeface="+mn-ea"/>
                          <a:cs typeface="+mn-cs"/>
                        </a:rPr>
                        <a:t>for ever and ever.	</a:t>
                      </a:r>
                    </a:p>
                    <a:p>
                      <a:endParaRPr lang="en-GB" sz="3600" b="1" kern="1200" dirty="0">
                        <a:solidFill>
                          <a:schemeClr val="tx1"/>
                        </a:solidFill>
                        <a:effectLst/>
                        <a:latin typeface="Gill Sans MT" panose="020B0502020104020203" pitchFamily="34" charset="0"/>
                        <a:ea typeface="+mn-ea"/>
                        <a:cs typeface="+mn-cs"/>
                      </a:endParaRPr>
                    </a:p>
                    <a:p>
                      <a:r>
                        <a:rPr lang="en-GB" sz="3600" b="1" kern="1200" dirty="0">
                          <a:solidFill>
                            <a:srgbClr val="FFFF00"/>
                          </a:solidFill>
                          <a:effectLst/>
                          <a:latin typeface="Gill Sans MT" panose="020B0502020104020203" pitchFamily="34" charset="0"/>
                          <a:ea typeface="+mn-ea"/>
                          <a:cs typeface="+mn-cs"/>
                        </a:rPr>
                        <a:t>Amen.</a:t>
                      </a:r>
                    </a:p>
                    <a:p>
                      <a:endParaRPr lang="en-GB" sz="1600" kern="1200" dirty="0">
                        <a:solidFill>
                          <a:schemeClr val="dk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38576" marR="38576" marT="0" marB="0"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721298200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3833037447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Content Placeholder 3">
            <a:extLst>
              <a:ext uri="{FF2B5EF4-FFF2-40B4-BE49-F238E27FC236}">
                <a16:creationId xmlns:a16="http://schemas.microsoft.com/office/drawing/2014/main" id="{0D4F664A-CD98-4E2F-9E39-5857D750C035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998725202"/>
              </p:ext>
            </p:extLst>
          </p:nvPr>
        </p:nvGraphicFramePr>
        <p:xfrm>
          <a:off x="308074" y="524677"/>
          <a:ext cx="6241852" cy="10134963"/>
        </p:xfrm>
        <a:graphic>
          <a:graphicData uri="http://schemas.openxmlformats.org/drawingml/2006/table">
            <a:tbl>
              <a:tblPr>
                <a:tableStyleId>{5C22544A-7EE6-4342-B048-85BDC9FD1C3A}</a:tableStyleId>
              </a:tblPr>
              <a:tblGrid>
                <a:gridCol w="6241852">
                  <a:extLst>
                    <a:ext uri="{9D8B030D-6E8A-4147-A177-3AD203B41FA5}">
                      <a16:colId xmlns:a16="http://schemas.microsoft.com/office/drawing/2014/main" val="3125862611"/>
                    </a:ext>
                  </a:extLst>
                </a:gridCol>
              </a:tblGrid>
              <a:tr h="259443">
                <a:tc>
                  <a:txBody>
                    <a:bodyPr/>
                    <a:lstStyle/>
                    <a:p>
                      <a:endParaRPr lang="en-GB" sz="1050" kern="1200" dirty="0">
                        <a:solidFill>
                          <a:schemeClr val="dk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38576" marR="38576" marT="0" marB="0"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373579812"/>
                  </a:ext>
                </a:extLst>
              </a:tr>
              <a:tr h="3161347">
                <a:tc>
                  <a:txBody>
                    <a:bodyPr/>
                    <a:lstStyle/>
                    <a:p>
                      <a:r>
                        <a:rPr lang="en-GB" sz="3600" b="1" kern="1200" dirty="0">
                          <a:solidFill>
                            <a:srgbClr val="FFFF00"/>
                          </a:solidFill>
                          <a:effectLst/>
                          <a:latin typeface="Gill Sans MT" panose="020B0502020104020203" pitchFamily="34" charset="0"/>
                          <a:ea typeface="+mn-ea"/>
                          <a:cs typeface="+mn-cs"/>
                        </a:rPr>
                        <a:t>Our Father, who art in heaven,</a:t>
                      </a:r>
                    </a:p>
                    <a:p>
                      <a:r>
                        <a:rPr lang="en-GB" sz="3600" b="1" kern="1200" dirty="0">
                          <a:solidFill>
                            <a:srgbClr val="FFFF00"/>
                          </a:solidFill>
                          <a:effectLst/>
                          <a:latin typeface="Gill Sans MT" panose="020B0502020104020203" pitchFamily="34" charset="0"/>
                          <a:ea typeface="+mn-ea"/>
                          <a:cs typeface="+mn-cs"/>
                        </a:rPr>
                        <a:t>hallowed be thy name;</a:t>
                      </a:r>
                    </a:p>
                    <a:p>
                      <a:r>
                        <a:rPr lang="en-GB" sz="3600" b="1" kern="1200" dirty="0">
                          <a:solidFill>
                            <a:srgbClr val="FFFF00"/>
                          </a:solidFill>
                          <a:effectLst/>
                          <a:latin typeface="Gill Sans MT" panose="020B0502020104020203" pitchFamily="34" charset="0"/>
                          <a:ea typeface="+mn-ea"/>
                          <a:cs typeface="+mn-cs"/>
                        </a:rPr>
                        <a:t>thy kingdom come; thy will be done;</a:t>
                      </a:r>
                    </a:p>
                    <a:p>
                      <a:r>
                        <a:rPr lang="en-GB" sz="3600" b="1" kern="1200" dirty="0">
                          <a:solidFill>
                            <a:srgbClr val="FFFF00"/>
                          </a:solidFill>
                          <a:effectLst/>
                          <a:latin typeface="Gill Sans MT" panose="020B0502020104020203" pitchFamily="34" charset="0"/>
                          <a:ea typeface="+mn-ea"/>
                          <a:cs typeface="+mn-cs"/>
                        </a:rPr>
                        <a:t>on earth as it is in heaven.</a:t>
                      </a:r>
                    </a:p>
                    <a:p>
                      <a:r>
                        <a:rPr lang="en-GB" sz="3600" b="1" kern="1200" dirty="0">
                          <a:solidFill>
                            <a:srgbClr val="FFFF00"/>
                          </a:solidFill>
                          <a:effectLst/>
                          <a:latin typeface="Gill Sans MT" panose="020B0502020104020203" pitchFamily="34" charset="0"/>
                          <a:ea typeface="+mn-ea"/>
                          <a:cs typeface="+mn-cs"/>
                        </a:rPr>
                        <a:t>Give us this day our daily bread.</a:t>
                      </a:r>
                    </a:p>
                    <a:p>
                      <a:r>
                        <a:rPr lang="en-GB" sz="3600" b="1" kern="1200" dirty="0">
                          <a:solidFill>
                            <a:srgbClr val="FFFF00"/>
                          </a:solidFill>
                          <a:effectLst/>
                          <a:latin typeface="Gill Sans MT" panose="020B0502020104020203" pitchFamily="34" charset="0"/>
                          <a:ea typeface="+mn-ea"/>
                          <a:cs typeface="+mn-cs"/>
                        </a:rPr>
                        <a:t>And forgive us our trespasses,</a:t>
                      </a:r>
                    </a:p>
                    <a:p>
                      <a:r>
                        <a:rPr lang="en-GB" sz="3600" b="1" kern="1200" dirty="0">
                          <a:solidFill>
                            <a:srgbClr val="FFFF00"/>
                          </a:solidFill>
                          <a:effectLst/>
                          <a:latin typeface="Gill Sans MT" panose="020B0502020104020203" pitchFamily="34" charset="0"/>
                          <a:ea typeface="+mn-ea"/>
                          <a:cs typeface="+mn-cs"/>
                        </a:rPr>
                        <a:t>as we forgive those who trespass against us.</a:t>
                      </a:r>
                    </a:p>
                    <a:p>
                      <a:r>
                        <a:rPr lang="en-GB" sz="3600" b="1" kern="1200" dirty="0">
                          <a:solidFill>
                            <a:srgbClr val="FFFF00"/>
                          </a:solidFill>
                          <a:effectLst/>
                          <a:latin typeface="Gill Sans MT" panose="020B0502020104020203" pitchFamily="34" charset="0"/>
                          <a:ea typeface="+mn-ea"/>
                          <a:cs typeface="+mn-cs"/>
                        </a:rPr>
                        <a:t>And lead us not into temptation;</a:t>
                      </a:r>
                    </a:p>
                    <a:p>
                      <a:r>
                        <a:rPr lang="en-GB" sz="3600" b="1" kern="1200" dirty="0">
                          <a:solidFill>
                            <a:srgbClr val="FFFF00"/>
                          </a:solidFill>
                          <a:effectLst/>
                          <a:latin typeface="Gill Sans MT" panose="020B0502020104020203" pitchFamily="34" charset="0"/>
                          <a:ea typeface="+mn-ea"/>
                          <a:cs typeface="+mn-cs"/>
                        </a:rPr>
                        <a:t>but deliver us from evil.</a:t>
                      </a:r>
                    </a:p>
                    <a:p>
                      <a:r>
                        <a:rPr lang="en-GB" sz="3600" b="1" kern="1200" dirty="0">
                          <a:solidFill>
                            <a:srgbClr val="FFFF00"/>
                          </a:solidFill>
                          <a:effectLst/>
                          <a:latin typeface="Gill Sans MT" panose="020B0502020104020203" pitchFamily="34" charset="0"/>
                          <a:ea typeface="+mn-ea"/>
                          <a:cs typeface="+mn-cs"/>
                        </a:rPr>
                        <a:t>For thine is the kingdom,</a:t>
                      </a:r>
                    </a:p>
                    <a:p>
                      <a:r>
                        <a:rPr lang="en-GB" sz="3600" b="1" kern="1200" dirty="0">
                          <a:solidFill>
                            <a:srgbClr val="FFFF00"/>
                          </a:solidFill>
                          <a:effectLst/>
                          <a:latin typeface="Gill Sans MT" panose="020B0502020104020203" pitchFamily="34" charset="0"/>
                          <a:ea typeface="+mn-ea"/>
                          <a:cs typeface="+mn-cs"/>
                        </a:rPr>
                        <a:t>the power and the glory,</a:t>
                      </a:r>
                    </a:p>
                    <a:p>
                      <a:r>
                        <a:rPr lang="en-GB" sz="3600" b="1" kern="1200" dirty="0">
                          <a:solidFill>
                            <a:srgbClr val="FFFF00"/>
                          </a:solidFill>
                          <a:effectLst/>
                          <a:latin typeface="Gill Sans MT" panose="020B0502020104020203" pitchFamily="34" charset="0"/>
                          <a:ea typeface="+mn-ea"/>
                          <a:cs typeface="+mn-cs"/>
                        </a:rPr>
                        <a:t>for ever and ever.  Amen</a:t>
                      </a:r>
                      <a:r>
                        <a:rPr lang="en-GB" sz="3600" b="1" kern="1200" dirty="0">
                          <a:solidFill>
                            <a:schemeClr val="dk1"/>
                          </a:solidFill>
                          <a:effectLst/>
                          <a:latin typeface="Gill Sans MT" panose="020B0502020104020203" pitchFamily="34" charset="0"/>
                          <a:ea typeface="+mn-ea"/>
                          <a:cs typeface="+mn-cs"/>
                        </a:rPr>
                        <a:t>.</a:t>
                      </a:r>
                      <a:endParaRPr lang="en-GB" sz="1600" b="1" kern="1200" dirty="0">
                        <a:solidFill>
                          <a:schemeClr val="dk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38576" marR="38576" marT="0" marB="0"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721298200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960078116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Content Placeholder 3">
            <a:extLst>
              <a:ext uri="{FF2B5EF4-FFF2-40B4-BE49-F238E27FC236}">
                <a16:creationId xmlns:a16="http://schemas.microsoft.com/office/drawing/2014/main" id="{0D4F664A-CD98-4E2F-9E39-5857D750C035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93486101"/>
              </p:ext>
            </p:extLst>
          </p:nvPr>
        </p:nvGraphicFramePr>
        <p:xfrm>
          <a:off x="308074" y="338410"/>
          <a:ext cx="6241852" cy="9555843"/>
        </p:xfrm>
        <a:graphic>
          <a:graphicData uri="http://schemas.openxmlformats.org/drawingml/2006/table">
            <a:tbl>
              <a:tblPr>
                <a:tableStyleId>{5C22544A-7EE6-4342-B048-85BDC9FD1C3A}</a:tableStyleId>
              </a:tblPr>
              <a:tblGrid>
                <a:gridCol w="6241852">
                  <a:extLst>
                    <a:ext uri="{9D8B030D-6E8A-4147-A177-3AD203B41FA5}">
                      <a16:colId xmlns:a16="http://schemas.microsoft.com/office/drawing/2014/main" val="3125862611"/>
                    </a:ext>
                  </a:extLst>
                </a:gridCol>
              </a:tblGrid>
              <a:tr h="259443">
                <a:tc>
                  <a:txBody>
                    <a:bodyPr/>
                    <a:lstStyle/>
                    <a:p>
                      <a:endParaRPr lang="en-GB" sz="1000" kern="1200" dirty="0">
                        <a:solidFill>
                          <a:schemeClr val="dk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38576" marR="38576" marT="0" marB="0"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373579812"/>
                  </a:ext>
                </a:extLst>
              </a:tr>
              <a:tr h="3317699">
                <a:tc>
                  <a:txBody>
                    <a:bodyPr/>
                    <a:lstStyle/>
                    <a:p>
                      <a:r>
                        <a:rPr lang="en-GB" sz="4000" b="1" kern="1200" dirty="0">
                          <a:solidFill>
                            <a:schemeClr val="tx1"/>
                          </a:solidFill>
                          <a:effectLst/>
                          <a:latin typeface="Gill Sans MT" panose="020B0502020104020203" pitchFamily="34" charset="0"/>
                          <a:ea typeface="+mn-ea"/>
                          <a:cs typeface="+mn-cs"/>
                        </a:rPr>
                        <a:t>BREAKING OF THE BREAD</a:t>
                      </a:r>
                    </a:p>
                    <a:p>
                      <a:endParaRPr lang="en-GB" sz="2000" b="1" kern="1200" dirty="0">
                        <a:solidFill>
                          <a:schemeClr val="tx1"/>
                        </a:solidFill>
                        <a:effectLst/>
                        <a:latin typeface="Gill Sans MT" panose="020B0502020104020203" pitchFamily="34" charset="0"/>
                        <a:ea typeface="+mn-ea"/>
                        <a:cs typeface="+mn-cs"/>
                      </a:endParaRPr>
                    </a:p>
                    <a:p>
                      <a:r>
                        <a:rPr lang="en-GB" sz="3600" b="0" kern="1200" dirty="0">
                          <a:solidFill>
                            <a:schemeClr val="tx1"/>
                          </a:solidFill>
                          <a:effectLst/>
                          <a:latin typeface="Gill Sans MT" panose="020B0502020104020203" pitchFamily="34" charset="0"/>
                          <a:ea typeface="+mn-ea"/>
                          <a:cs typeface="+mn-cs"/>
                        </a:rPr>
                        <a:t>We break this bread </a:t>
                      </a:r>
                    </a:p>
                    <a:p>
                      <a:r>
                        <a:rPr lang="en-GB" sz="3600" b="0" kern="1200" dirty="0">
                          <a:solidFill>
                            <a:schemeClr val="tx1"/>
                          </a:solidFill>
                          <a:effectLst/>
                          <a:latin typeface="Gill Sans MT" panose="020B0502020104020203" pitchFamily="34" charset="0"/>
                          <a:ea typeface="+mn-ea"/>
                          <a:cs typeface="+mn-cs"/>
                        </a:rPr>
                        <a:t>to share in the body of Christ.</a:t>
                      </a:r>
                    </a:p>
                    <a:p>
                      <a:r>
                        <a:rPr lang="en-GB" sz="3600" b="1" kern="1200" dirty="0">
                          <a:solidFill>
                            <a:srgbClr val="FFFF00"/>
                          </a:solidFill>
                          <a:effectLst/>
                          <a:latin typeface="Gill Sans MT" panose="020B0502020104020203" pitchFamily="34" charset="0"/>
                          <a:ea typeface="+mn-ea"/>
                          <a:cs typeface="+mn-cs"/>
                        </a:rPr>
                        <a:t>Though we are many, we are one body, </a:t>
                      </a:r>
                    </a:p>
                    <a:p>
                      <a:r>
                        <a:rPr lang="en-GB" sz="3600" b="1" kern="1200" dirty="0">
                          <a:solidFill>
                            <a:srgbClr val="FFFF00"/>
                          </a:solidFill>
                          <a:effectLst/>
                          <a:latin typeface="Gill Sans MT" panose="020B0502020104020203" pitchFamily="34" charset="0"/>
                          <a:ea typeface="+mn-ea"/>
                          <a:cs typeface="+mn-cs"/>
                        </a:rPr>
                        <a:t>because we all share in one bread.</a:t>
                      </a:r>
                    </a:p>
                    <a:p>
                      <a:endParaRPr lang="en-GB" sz="3600" b="1" kern="1200" dirty="0">
                        <a:solidFill>
                          <a:schemeClr val="dk1"/>
                        </a:solidFill>
                        <a:effectLst/>
                        <a:latin typeface="Gill Sans MT" panose="020B0502020104020203" pitchFamily="34" charset="0"/>
                        <a:ea typeface="+mn-ea"/>
                        <a:cs typeface="+mn-cs"/>
                      </a:endParaRPr>
                    </a:p>
                    <a:p>
                      <a:r>
                        <a:rPr lang="en-GB" sz="4000" b="1" kern="1200" dirty="0">
                          <a:solidFill>
                            <a:schemeClr val="tx1"/>
                          </a:solidFill>
                          <a:effectLst/>
                          <a:latin typeface="Gill Sans MT" panose="020B0502020104020203" pitchFamily="34" charset="0"/>
                          <a:ea typeface="+mn-ea"/>
                          <a:cs typeface="+mn-cs"/>
                        </a:rPr>
                        <a:t>AGNUS DEI</a:t>
                      </a:r>
                    </a:p>
                    <a:p>
                      <a:endParaRPr lang="en-GB" sz="2000" b="1" kern="1200" dirty="0">
                        <a:solidFill>
                          <a:schemeClr val="tx1"/>
                        </a:solidFill>
                        <a:effectLst/>
                        <a:latin typeface="Gill Sans MT" panose="020B0502020104020203" pitchFamily="34" charset="0"/>
                        <a:ea typeface="+mn-ea"/>
                        <a:cs typeface="+mn-cs"/>
                      </a:endParaRPr>
                    </a:p>
                    <a:p>
                      <a:r>
                        <a:rPr lang="en-GB" sz="3600" b="1" kern="1200" dirty="0">
                          <a:solidFill>
                            <a:srgbClr val="FFFF00"/>
                          </a:solidFill>
                          <a:effectLst/>
                          <a:latin typeface="Gill Sans MT" panose="020B0502020104020203" pitchFamily="34" charset="0"/>
                          <a:ea typeface="+mn-ea"/>
                          <a:cs typeface="+mn-cs"/>
                        </a:rPr>
                        <a:t>Jesus, Lamb of God, have mercy on us.</a:t>
                      </a:r>
                    </a:p>
                    <a:p>
                      <a:r>
                        <a:rPr lang="en-GB" sz="3600" b="1" kern="1200" dirty="0">
                          <a:solidFill>
                            <a:srgbClr val="FFFF00"/>
                          </a:solidFill>
                          <a:effectLst/>
                          <a:latin typeface="Gill Sans MT" panose="020B0502020104020203" pitchFamily="34" charset="0"/>
                          <a:ea typeface="+mn-ea"/>
                          <a:cs typeface="+mn-cs"/>
                        </a:rPr>
                        <a:t>Jesus, bearer of our sins, have mercy on us.</a:t>
                      </a:r>
                    </a:p>
                    <a:p>
                      <a:r>
                        <a:rPr lang="en-GB" sz="3600" b="1" kern="1200" dirty="0">
                          <a:solidFill>
                            <a:srgbClr val="FFFF00"/>
                          </a:solidFill>
                          <a:effectLst/>
                          <a:latin typeface="Gill Sans MT" panose="020B0502020104020203" pitchFamily="34" charset="0"/>
                          <a:ea typeface="+mn-ea"/>
                          <a:cs typeface="+mn-cs"/>
                        </a:rPr>
                        <a:t>Jesus, redeemer of the </a:t>
                      </a:r>
                      <a:r>
                        <a:rPr lang="en-GB" sz="1800" b="1" kern="1200" dirty="0">
                          <a:solidFill>
                            <a:schemeClr val="dk1"/>
                          </a:solidFill>
                          <a:effectLst/>
                          <a:latin typeface="Gill Sans MT" panose="020B0502020104020203" pitchFamily="34" charset="0"/>
                          <a:ea typeface="+mn-ea"/>
                          <a:cs typeface="+mn-cs"/>
                        </a:rPr>
                        <a:t>world, grant us peace.</a:t>
                      </a:r>
                    </a:p>
                  </a:txBody>
                  <a:tcPr marL="38576" marR="38576" marT="0" marB="0"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721298200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3631038545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Content Placeholder 3">
            <a:extLst>
              <a:ext uri="{FF2B5EF4-FFF2-40B4-BE49-F238E27FC236}">
                <a16:creationId xmlns:a16="http://schemas.microsoft.com/office/drawing/2014/main" id="{0D4F664A-CD98-4E2F-9E39-5857D750C035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613538087"/>
              </p:ext>
            </p:extLst>
          </p:nvPr>
        </p:nvGraphicFramePr>
        <p:xfrm>
          <a:off x="308074" y="660143"/>
          <a:ext cx="6241852" cy="9312003"/>
        </p:xfrm>
        <a:graphic>
          <a:graphicData uri="http://schemas.openxmlformats.org/drawingml/2006/table">
            <a:tbl>
              <a:tblPr>
                <a:tableStyleId>{5C22544A-7EE6-4342-B048-85BDC9FD1C3A}</a:tableStyleId>
              </a:tblPr>
              <a:tblGrid>
                <a:gridCol w="6241852">
                  <a:extLst>
                    <a:ext uri="{9D8B030D-6E8A-4147-A177-3AD203B41FA5}">
                      <a16:colId xmlns:a16="http://schemas.microsoft.com/office/drawing/2014/main" val="3125862611"/>
                    </a:ext>
                  </a:extLst>
                </a:gridCol>
              </a:tblGrid>
              <a:tr h="259443">
                <a:tc>
                  <a:txBody>
                    <a:bodyPr/>
                    <a:lstStyle/>
                    <a:p>
                      <a:endParaRPr lang="en-GB" sz="1000" kern="1200" dirty="0">
                        <a:solidFill>
                          <a:schemeClr val="dk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38576" marR="38576" marT="0" marB="0"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373579812"/>
                  </a:ext>
                </a:extLst>
              </a:tr>
              <a:tr h="604414">
                <a:tc>
                  <a:txBody>
                    <a:bodyPr/>
                    <a:lstStyle/>
                    <a:p>
                      <a:r>
                        <a:rPr lang="en-GB" sz="3600" b="1" kern="1200" dirty="0">
                          <a:solidFill>
                            <a:schemeClr val="tx1"/>
                          </a:solidFill>
                          <a:effectLst/>
                          <a:latin typeface="Gill Sans MT" panose="020B0502020104020203" pitchFamily="34" charset="0"/>
                          <a:ea typeface="+mn-ea"/>
                          <a:cs typeface="+mn-cs"/>
                        </a:rPr>
                        <a:t>ACT OF SPIRITUAL COMMUNION</a:t>
                      </a:r>
                    </a:p>
                    <a:p>
                      <a:endParaRPr lang="en-GB" sz="1800" b="1" kern="1200" dirty="0">
                        <a:solidFill>
                          <a:schemeClr val="dk1"/>
                        </a:solidFill>
                        <a:effectLst/>
                        <a:latin typeface="Gill Sans MT" panose="020B0502020104020203" pitchFamily="34" charset="0"/>
                        <a:ea typeface="+mn-ea"/>
                        <a:cs typeface="+mn-cs"/>
                      </a:endParaRPr>
                    </a:p>
                    <a:p>
                      <a:r>
                        <a:rPr lang="en-GB" sz="3600" b="1" kern="1200" dirty="0">
                          <a:solidFill>
                            <a:srgbClr val="FFFF00"/>
                          </a:solidFill>
                          <a:effectLst/>
                          <a:latin typeface="Gill Sans MT" panose="020B0502020104020203" pitchFamily="34" charset="0"/>
                          <a:ea typeface="+mn-ea"/>
                          <a:cs typeface="+mn-cs"/>
                        </a:rPr>
                        <a:t>Thanks be to you, Lord Jesus Christ, for all the benefits you have given me, for all the pains and insults you have borne for me. Since I cannot now receive you sacramentally, I ask you to come spiritually into my heart. O most merciful redeemer, friend and brother, may I know you more clearly, love you more dearly, and follow you more nearly, day by day.  Amen</a:t>
                      </a:r>
                      <a:r>
                        <a:rPr lang="en-GB" sz="3600" b="1" kern="1200" dirty="0">
                          <a:solidFill>
                            <a:schemeClr val="dk1"/>
                          </a:solidFill>
                          <a:effectLst/>
                          <a:latin typeface="Gill Sans MT" panose="020B0502020104020203" pitchFamily="34" charset="0"/>
                          <a:ea typeface="+mn-ea"/>
                          <a:cs typeface="+mn-cs"/>
                        </a:rPr>
                        <a:t>. </a:t>
                      </a:r>
                    </a:p>
                  </a:txBody>
                  <a:tcPr marL="38576" marR="38576" marT="0" marB="0"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721298200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2585855108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Content Placeholder 3">
            <a:extLst>
              <a:ext uri="{FF2B5EF4-FFF2-40B4-BE49-F238E27FC236}">
                <a16:creationId xmlns:a16="http://schemas.microsoft.com/office/drawing/2014/main" id="{0D4F664A-CD98-4E2F-9E39-5857D750C035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3496704573"/>
              </p:ext>
            </p:extLst>
          </p:nvPr>
        </p:nvGraphicFramePr>
        <p:xfrm>
          <a:off x="308074" y="964944"/>
          <a:ext cx="6241852" cy="7117443"/>
        </p:xfrm>
        <a:graphic>
          <a:graphicData uri="http://schemas.openxmlformats.org/drawingml/2006/table">
            <a:tbl>
              <a:tblPr>
                <a:tableStyleId>{5C22544A-7EE6-4342-B048-85BDC9FD1C3A}</a:tableStyleId>
              </a:tblPr>
              <a:tblGrid>
                <a:gridCol w="6241852">
                  <a:extLst>
                    <a:ext uri="{9D8B030D-6E8A-4147-A177-3AD203B41FA5}">
                      <a16:colId xmlns:a16="http://schemas.microsoft.com/office/drawing/2014/main" val="3125862611"/>
                    </a:ext>
                  </a:extLst>
                </a:gridCol>
              </a:tblGrid>
              <a:tr h="259443">
                <a:tc>
                  <a:txBody>
                    <a:bodyPr/>
                    <a:lstStyle/>
                    <a:p>
                      <a:endParaRPr lang="en-GB" sz="1000" kern="1200" dirty="0">
                        <a:solidFill>
                          <a:schemeClr val="dk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38576" marR="38576" marT="0" marB="0"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373579812"/>
                  </a:ext>
                </a:extLst>
              </a:tr>
              <a:tr h="3317699">
                <a:tc>
                  <a:txBody>
                    <a:bodyPr/>
                    <a:lstStyle/>
                    <a:p>
                      <a:r>
                        <a:rPr lang="en-GB" sz="3600" b="1" kern="1200" dirty="0">
                          <a:solidFill>
                            <a:schemeClr val="tx1"/>
                          </a:solidFill>
                          <a:effectLst/>
                          <a:latin typeface="Gill Sans MT" panose="020B0502020104020203" pitchFamily="34" charset="0"/>
                          <a:ea typeface="+mn-ea"/>
                          <a:cs typeface="+mn-cs"/>
                        </a:rPr>
                        <a:t>POST COMMUNION PRAYER</a:t>
                      </a:r>
                    </a:p>
                    <a:p>
                      <a:endParaRPr lang="en-GB" sz="1800" b="1" kern="1200" dirty="0">
                        <a:solidFill>
                          <a:schemeClr val="dk1"/>
                        </a:solidFill>
                        <a:effectLst/>
                        <a:latin typeface="Gill Sans MT" panose="020B0502020104020203" pitchFamily="34" charset="0"/>
                        <a:ea typeface="+mn-ea"/>
                        <a:cs typeface="+mn-cs"/>
                      </a:endParaRPr>
                    </a:p>
                    <a:p>
                      <a:r>
                        <a:rPr lang="en-GB" sz="3600" b="1" kern="1200" dirty="0">
                          <a:solidFill>
                            <a:srgbClr val="FFFF00"/>
                          </a:solidFill>
                          <a:effectLst/>
                          <a:latin typeface="Gill Sans MT" panose="020B0502020104020203" pitchFamily="34" charset="0"/>
                          <a:ea typeface="+mn-ea"/>
                          <a:cs typeface="+mn-cs"/>
                        </a:rPr>
                        <a:t>Lord, in these days of mercy,</a:t>
                      </a:r>
                    </a:p>
                    <a:p>
                      <a:r>
                        <a:rPr lang="en-GB" sz="3600" b="1" kern="1200" dirty="0">
                          <a:solidFill>
                            <a:srgbClr val="FFFF00"/>
                          </a:solidFill>
                          <a:effectLst/>
                          <a:latin typeface="Gill Sans MT" panose="020B0502020104020203" pitchFamily="34" charset="0"/>
                          <a:ea typeface="+mn-ea"/>
                          <a:cs typeface="+mn-cs"/>
                        </a:rPr>
                        <a:t>make us quiet and prayerful;</a:t>
                      </a:r>
                    </a:p>
                    <a:p>
                      <a:r>
                        <a:rPr lang="en-GB" sz="3600" b="1" kern="1200" dirty="0">
                          <a:solidFill>
                            <a:srgbClr val="FFFF00"/>
                          </a:solidFill>
                          <a:effectLst/>
                          <a:latin typeface="Gill Sans MT" panose="020B0502020104020203" pitchFamily="34" charset="0"/>
                          <a:ea typeface="+mn-ea"/>
                          <a:cs typeface="+mn-cs"/>
                        </a:rPr>
                        <a:t>in these days of challenge,</a:t>
                      </a:r>
                    </a:p>
                    <a:p>
                      <a:r>
                        <a:rPr lang="en-GB" sz="3600" b="1" kern="1200" dirty="0">
                          <a:solidFill>
                            <a:srgbClr val="FFFF00"/>
                          </a:solidFill>
                          <a:effectLst/>
                          <a:latin typeface="Gill Sans MT" panose="020B0502020104020203" pitchFamily="34" charset="0"/>
                          <a:ea typeface="+mn-ea"/>
                          <a:cs typeface="+mn-cs"/>
                        </a:rPr>
                        <a:t>make us stronger in you;</a:t>
                      </a:r>
                    </a:p>
                    <a:p>
                      <a:r>
                        <a:rPr lang="en-GB" sz="3600" b="1" kern="1200" dirty="0">
                          <a:solidFill>
                            <a:srgbClr val="FFFF00"/>
                          </a:solidFill>
                          <a:effectLst/>
                          <a:latin typeface="Gill Sans MT" panose="020B0502020104020203" pitchFamily="34" charset="0"/>
                          <a:ea typeface="+mn-ea"/>
                          <a:cs typeface="+mn-cs"/>
                        </a:rPr>
                        <a:t>in these days of emptiness,</a:t>
                      </a:r>
                    </a:p>
                    <a:p>
                      <a:r>
                        <a:rPr lang="en-GB" sz="3600" b="1" kern="1200" dirty="0">
                          <a:solidFill>
                            <a:srgbClr val="FFFF00"/>
                          </a:solidFill>
                          <a:effectLst/>
                          <a:latin typeface="Gill Sans MT" panose="020B0502020104020203" pitchFamily="34" charset="0"/>
                          <a:ea typeface="+mn-ea"/>
                          <a:cs typeface="+mn-cs"/>
                        </a:rPr>
                        <a:t>take possession of us;</a:t>
                      </a:r>
                    </a:p>
                    <a:p>
                      <a:r>
                        <a:rPr lang="en-GB" sz="3600" b="1" kern="1200" dirty="0">
                          <a:solidFill>
                            <a:srgbClr val="FFFF00"/>
                          </a:solidFill>
                          <a:effectLst/>
                          <a:latin typeface="Gill Sans MT" panose="020B0502020104020203" pitchFamily="34" charset="0"/>
                          <a:ea typeface="+mn-ea"/>
                          <a:cs typeface="+mn-cs"/>
                        </a:rPr>
                        <a:t>in these days of waiting,</a:t>
                      </a:r>
                    </a:p>
                    <a:p>
                      <a:r>
                        <a:rPr lang="en-GB" sz="3600" b="1" kern="1200" dirty="0">
                          <a:solidFill>
                            <a:srgbClr val="FFFF00"/>
                          </a:solidFill>
                          <a:effectLst/>
                          <a:latin typeface="Gill Sans MT" panose="020B0502020104020203" pitchFamily="34" charset="0"/>
                          <a:ea typeface="+mn-ea"/>
                          <a:cs typeface="+mn-cs"/>
                        </a:rPr>
                        <a:t>open our hearts to the mystery of your cross. Amen.</a:t>
                      </a:r>
                    </a:p>
                  </a:txBody>
                  <a:tcPr marL="38576" marR="38576" marT="0" marB="0"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721298200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2533132060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Content Placeholder 3">
            <a:extLst>
              <a:ext uri="{FF2B5EF4-FFF2-40B4-BE49-F238E27FC236}">
                <a16:creationId xmlns:a16="http://schemas.microsoft.com/office/drawing/2014/main" id="{0D4F664A-CD98-4E2F-9E39-5857D750C035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816207260"/>
              </p:ext>
            </p:extLst>
          </p:nvPr>
        </p:nvGraphicFramePr>
        <p:xfrm>
          <a:off x="308074" y="710943"/>
          <a:ext cx="6241852" cy="10013043"/>
        </p:xfrm>
        <a:graphic>
          <a:graphicData uri="http://schemas.openxmlformats.org/drawingml/2006/table">
            <a:tbl>
              <a:tblPr>
                <a:tableStyleId>{5C22544A-7EE6-4342-B048-85BDC9FD1C3A}</a:tableStyleId>
              </a:tblPr>
              <a:tblGrid>
                <a:gridCol w="6241852">
                  <a:extLst>
                    <a:ext uri="{9D8B030D-6E8A-4147-A177-3AD203B41FA5}">
                      <a16:colId xmlns:a16="http://schemas.microsoft.com/office/drawing/2014/main" val="3125862611"/>
                    </a:ext>
                  </a:extLst>
                </a:gridCol>
              </a:tblGrid>
              <a:tr h="259443">
                <a:tc>
                  <a:txBody>
                    <a:bodyPr/>
                    <a:lstStyle/>
                    <a:p>
                      <a:endParaRPr lang="en-GB" sz="1000" kern="1200" dirty="0">
                        <a:solidFill>
                          <a:schemeClr val="dk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38576" marR="38576" marT="0" marB="0"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373579812"/>
                  </a:ext>
                </a:extLst>
              </a:tr>
              <a:tr h="3317699">
                <a:tc>
                  <a:txBody>
                    <a:bodyPr/>
                    <a:lstStyle/>
                    <a:p>
                      <a:r>
                        <a:rPr lang="en-GB" sz="4000" b="1" kern="1200" dirty="0">
                          <a:solidFill>
                            <a:schemeClr val="tx1"/>
                          </a:solidFill>
                          <a:effectLst/>
                          <a:latin typeface="Gill Sans MT" panose="020B0502020104020203" pitchFamily="34" charset="0"/>
                          <a:ea typeface="+mn-ea"/>
                          <a:cs typeface="+mn-cs"/>
                        </a:rPr>
                        <a:t>BLESSING AND DISMISSAL</a:t>
                      </a:r>
                    </a:p>
                    <a:p>
                      <a:endParaRPr lang="en-GB" sz="2000" b="1" kern="1200" dirty="0">
                        <a:solidFill>
                          <a:schemeClr val="dk1"/>
                        </a:solidFill>
                        <a:effectLst/>
                        <a:latin typeface="Gill Sans MT" panose="020B0502020104020203" pitchFamily="34" charset="0"/>
                        <a:ea typeface="+mn-ea"/>
                        <a:cs typeface="+mn-cs"/>
                      </a:endParaRPr>
                    </a:p>
                    <a:p>
                      <a:r>
                        <a:rPr lang="en-GB" sz="3600" b="0" kern="1200" dirty="0">
                          <a:solidFill>
                            <a:schemeClr val="tx1"/>
                          </a:solidFill>
                          <a:effectLst/>
                          <a:latin typeface="Gill Sans MT" panose="020B0502020104020203" pitchFamily="34" charset="0"/>
                          <a:ea typeface="+mn-ea"/>
                          <a:cs typeface="+mn-cs"/>
                        </a:rPr>
                        <a:t>The Lord be with you </a:t>
                      </a:r>
                      <a:r>
                        <a:rPr lang="en-GB" sz="3600" b="1" kern="1200" dirty="0">
                          <a:solidFill>
                            <a:srgbClr val="FFFF00"/>
                          </a:solidFill>
                          <a:effectLst/>
                          <a:latin typeface="Gill Sans MT" panose="020B0502020104020203" pitchFamily="34" charset="0"/>
                          <a:ea typeface="+mn-ea"/>
                          <a:cs typeface="+mn-cs"/>
                        </a:rPr>
                        <a:t>and also with you.</a:t>
                      </a:r>
                    </a:p>
                    <a:p>
                      <a:endParaRPr lang="en-GB" sz="3600" b="0" kern="1200" dirty="0">
                        <a:solidFill>
                          <a:schemeClr val="tx1"/>
                        </a:solidFill>
                        <a:effectLst/>
                        <a:latin typeface="Gill Sans MT" panose="020B0502020104020203" pitchFamily="34" charset="0"/>
                        <a:ea typeface="+mn-ea"/>
                        <a:cs typeface="+mn-cs"/>
                      </a:endParaRPr>
                    </a:p>
                    <a:p>
                      <a:r>
                        <a:rPr lang="en-GB" sz="3600" b="0" kern="1200" dirty="0">
                          <a:solidFill>
                            <a:schemeClr val="tx1"/>
                          </a:solidFill>
                          <a:effectLst/>
                          <a:latin typeface="Gill Sans MT" panose="020B0502020104020203" pitchFamily="34" charset="0"/>
                          <a:ea typeface="+mn-ea"/>
                          <a:cs typeface="+mn-cs"/>
                        </a:rPr>
                        <a:t>The peace of God,</a:t>
                      </a:r>
                    </a:p>
                    <a:p>
                      <a:r>
                        <a:rPr lang="en-GB" sz="3600" b="0" kern="1200" dirty="0">
                          <a:solidFill>
                            <a:schemeClr val="tx1"/>
                          </a:solidFill>
                          <a:effectLst/>
                          <a:latin typeface="Gill Sans MT" panose="020B0502020104020203" pitchFamily="34" charset="0"/>
                          <a:ea typeface="+mn-ea"/>
                          <a:cs typeface="+mn-cs"/>
                        </a:rPr>
                        <a:t>which passes all understanding, keep your hearts and minds </a:t>
                      </a:r>
                    </a:p>
                    <a:p>
                      <a:r>
                        <a:rPr lang="en-GB" sz="3600" b="0" kern="1200" dirty="0">
                          <a:solidFill>
                            <a:schemeClr val="tx1"/>
                          </a:solidFill>
                          <a:effectLst/>
                          <a:latin typeface="Gill Sans MT" panose="020B0502020104020203" pitchFamily="34" charset="0"/>
                          <a:ea typeface="+mn-ea"/>
                          <a:cs typeface="+mn-cs"/>
                        </a:rPr>
                        <a:t>in the knowledge and love of God, and of his Son </a:t>
                      </a:r>
                    </a:p>
                    <a:p>
                      <a:r>
                        <a:rPr lang="en-GB" sz="3600" b="0" kern="1200" dirty="0">
                          <a:solidFill>
                            <a:schemeClr val="tx1"/>
                          </a:solidFill>
                          <a:effectLst/>
                          <a:latin typeface="Gill Sans MT" panose="020B0502020104020203" pitchFamily="34" charset="0"/>
                          <a:ea typeface="+mn-ea"/>
                          <a:cs typeface="+mn-cs"/>
                        </a:rPr>
                        <a:t>Jesus Christ our Lord; and the blessing …</a:t>
                      </a:r>
                    </a:p>
                    <a:p>
                      <a:endParaRPr lang="en-GB" sz="3600" b="0" kern="1200" dirty="0">
                        <a:solidFill>
                          <a:schemeClr val="tx1"/>
                        </a:solidFill>
                        <a:effectLst/>
                        <a:latin typeface="Gill Sans MT" panose="020B0502020104020203" pitchFamily="34" charset="0"/>
                        <a:ea typeface="+mn-ea"/>
                        <a:cs typeface="+mn-cs"/>
                      </a:endParaRPr>
                    </a:p>
                    <a:p>
                      <a:r>
                        <a:rPr lang="en-GB" sz="3600" b="0" kern="1200" dirty="0">
                          <a:solidFill>
                            <a:schemeClr val="tx1"/>
                          </a:solidFill>
                          <a:effectLst/>
                          <a:latin typeface="Gill Sans MT" panose="020B0502020104020203" pitchFamily="34" charset="0"/>
                          <a:ea typeface="+mn-ea"/>
                          <a:cs typeface="+mn-cs"/>
                        </a:rPr>
                        <a:t>Go in peace to love and serve the Lord. </a:t>
                      </a:r>
                    </a:p>
                    <a:p>
                      <a:r>
                        <a:rPr lang="en-GB" sz="3600" b="1" kern="1200" dirty="0">
                          <a:solidFill>
                            <a:srgbClr val="FFFF00"/>
                          </a:solidFill>
                          <a:effectLst/>
                          <a:latin typeface="Gill Sans MT" panose="020B0502020104020203" pitchFamily="34" charset="0"/>
                          <a:ea typeface="+mn-ea"/>
                          <a:cs typeface="+mn-cs"/>
                        </a:rPr>
                        <a:t>In the name of Christ.  Amen.</a:t>
                      </a:r>
                    </a:p>
                  </a:txBody>
                  <a:tcPr marL="38576" marR="38576" marT="0" marB="0"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721298200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585547634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 Them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29AF8C"/>
      </a:accent1>
      <a:accent2>
        <a:srgbClr val="97BE49"/>
      </a:accent2>
      <a:accent3>
        <a:srgbClr val="3D9CCC"/>
      </a:accent3>
      <a:accent4>
        <a:srgbClr val="7C60C6"/>
      </a:accent4>
      <a:accent5>
        <a:srgbClr val="C9492C"/>
      </a:accent5>
      <a:accent6>
        <a:srgbClr val="D58C2E"/>
      </a:accent6>
      <a:hlink>
        <a:srgbClr val="0563C1"/>
      </a:hlink>
      <a:folHlink>
        <a:srgbClr val="954F72"/>
      </a:folHlink>
    </a:clrScheme>
    <a:fontScheme name="Office Them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Them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3E4F19A7-A959-40BB-972C-4880BAF8EB09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271</TotalTime>
  <Words>911</Words>
  <Application>Microsoft Office PowerPoint</Application>
  <PresentationFormat>Widescreen</PresentationFormat>
  <Paragraphs>148</Paragraphs>
  <Slides>13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13</vt:i4>
      </vt:variant>
    </vt:vector>
  </HeadingPairs>
  <TitlesOfParts>
    <vt:vector size="18" baseType="lpstr">
      <vt:lpstr>Arial</vt:lpstr>
      <vt:lpstr>Calibri</vt:lpstr>
      <vt:lpstr>Calibri Light</vt:lpstr>
      <vt:lpstr>Gill Sans MT</vt:lpstr>
      <vt:lpstr>Office Theme</vt:lpstr>
      <vt:lpstr>In the name of the Father, and of the Son, and of the Holy Spirit. Amen.   The Lord be with you and also with you.   </vt:lpstr>
      <vt:lpstr>PRAYERS OF PENITENCE   </vt:lpstr>
      <vt:lpstr>THE COLLECT  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In the name of the Father, and of the Son, and of the Holy Spirit. Amen.   The Lord be with you and also with you.   </dc:title>
  <dc:creator>Bryony Taylor</dc:creator>
  <cp:lastModifiedBy>Bryony Taylor</cp:lastModifiedBy>
  <cp:revision>4</cp:revision>
  <dcterms:created xsi:type="dcterms:W3CDTF">2020-03-26T15:59:13Z</dcterms:created>
  <dcterms:modified xsi:type="dcterms:W3CDTF">2020-04-30T15:27:55Z</dcterms:modified>
</cp:coreProperties>
</file>